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57" r:id="rId3"/>
    <p:sldId id="256" r:id="rId4"/>
    <p:sldId id="261" r:id="rId5"/>
    <p:sldId id="272" r:id="rId6"/>
    <p:sldId id="258" r:id="rId7"/>
    <p:sldId id="266" r:id="rId8"/>
    <p:sldId id="267" r:id="rId9"/>
    <p:sldId id="262" r:id="rId10"/>
    <p:sldId id="263" r:id="rId11"/>
    <p:sldId id="269" r:id="rId12"/>
    <p:sldId id="268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02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96EAB-623F-4CF6-BED2-55F229F9EB8E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ALTAR GUILD PROJECT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house with a lawn in front of a building&#10;&#10;Description automatically generated">
            <a:extLst>
              <a:ext uri="{FF2B5EF4-FFF2-40B4-BE49-F238E27FC236}">
                <a16:creationId xmlns:a16="http://schemas.microsoft.com/office/drawing/2014/main" id="{E7391EC5-7F44-44A0-B0AF-7935FCF38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5" y="2490041"/>
            <a:ext cx="5089329" cy="3392886"/>
          </a:xfrm>
          <a:prstGeom prst="rect">
            <a:avLst/>
          </a:prstGeom>
        </p:spPr>
      </p:pic>
      <p:pic>
        <p:nvPicPr>
          <p:cNvPr id="12" name="Picture 11" descr="A small clock tower in front of a building&#10;&#10;Description automatically generated">
            <a:extLst>
              <a:ext uri="{FF2B5EF4-FFF2-40B4-BE49-F238E27FC236}">
                <a16:creationId xmlns:a16="http://schemas.microsoft.com/office/drawing/2014/main" id="{1AEA17CE-D4E6-47CD-A7F7-60D41565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53" y="2475974"/>
            <a:ext cx="5089328" cy="3392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21D2C-4A1A-4C1D-89CC-B6E87684BE9E}"/>
              </a:ext>
            </a:extLst>
          </p:cNvPr>
          <p:cNvSpPr txBox="1"/>
          <p:nvPr/>
        </p:nvSpPr>
        <p:spPr>
          <a:xfrm>
            <a:off x="1603717" y="6035538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HOPE LUTHERAN CHURCH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E67E9-25CC-4C74-BFBD-3CFBFD7C9744}"/>
              </a:ext>
            </a:extLst>
          </p:cNvPr>
          <p:cNvSpPr txBox="1"/>
          <p:nvPr/>
        </p:nvSpPr>
        <p:spPr>
          <a:xfrm>
            <a:off x="7441809" y="6035538"/>
            <a:ext cx="371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HOLY TRINITY LUTHERAN CHURCH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AE9F8-BD9F-43BF-8B24-0D5E32675315}"/>
              </a:ext>
            </a:extLst>
          </p:cNvPr>
          <p:cNvSpPr txBox="1"/>
          <p:nvPr/>
        </p:nvSpPr>
        <p:spPr>
          <a:xfrm>
            <a:off x="0" y="638326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SELECT YOUR CHURCH</a:t>
            </a:r>
          </a:p>
        </p:txBody>
      </p:sp>
    </p:spTree>
    <p:extLst>
      <p:ext uri="{BB962C8B-B14F-4D97-AF65-F5344CB8AC3E}">
        <p14:creationId xmlns:p14="http://schemas.microsoft.com/office/powerpoint/2010/main" val="1727535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CA4AB-AA54-4E15-B5AD-140548E89A63}"/>
              </a:ext>
            </a:extLst>
          </p:cNvPr>
          <p:cNvSpPr/>
          <p:nvPr/>
        </p:nvSpPr>
        <p:spPr>
          <a:xfrm>
            <a:off x="98475" y="111739"/>
            <a:ext cx="11901267" cy="6611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F1D1F-6A1E-4898-8D8F-4B9BBBC9137D}"/>
              </a:ext>
            </a:extLst>
          </p:cNvPr>
          <p:cNvSpPr txBox="1"/>
          <p:nvPr/>
        </p:nvSpPr>
        <p:spPr>
          <a:xfrm>
            <a:off x="192258" y="827509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2135E-518E-4EA2-8C75-AA00B923308A}"/>
              </a:ext>
            </a:extLst>
          </p:cNvPr>
          <p:cNvSpPr/>
          <p:nvPr/>
        </p:nvSpPr>
        <p:spPr>
          <a:xfrm>
            <a:off x="192258" y="1294594"/>
            <a:ext cx="1468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73DAF1-78B2-4DFE-B2C3-255C187675A9}"/>
              </a:ext>
            </a:extLst>
          </p:cNvPr>
          <p:cNvSpPr/>
          <p:nvPr/>
        </p:nvSpPr>
        <p:spPr>
          <a:xfrm>
            <a:off x="10645853" y="2460645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C5630C-E3EC-48F2-945D-6C8517B9D7FE}"/>
              </a:ext>
            </a:extLst>
          </p:cNvPr>
          <p:cNvSpPr/>
          <p:nvPr/>
        </p:nvSpPr>
        <p:spPr>
          <a:xfrm flipH="1">
            <a:off x="632944" y="2460645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it candle&#10;&#10;Description automatically generated">
            <a:extLst>
              <a:ext uri="{FF2B5EF4-FFF2-40B4-BE49-F238E27FC236}">
                <a16:creationId xmlns:a16="http://schemas.microsoft.com/office/drawing/2014/main" id="{190CE886-59E9-4143-9D1C-85E8231DE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01"/>
          <a:stretch/>
        </p:blipFill>
        <p:spPr>
          <a:xfrm>
            <a:off x="1530302" y="1885651"/>
            <a:ext cx="1957445" cy="2170574"/>
          </a:xfrm>
          <a:prstGeom prst="rect">
            <a:avLst/>
          </a:prstGeom>
        </p:spPr>
      </p:pic>
      <p:pic>
        <p:nvPicPr>
          <p:cNvPr id="11" name="Picture 10" descr="A lit candle&#10;&#10;Description automatically generated">
            <a:extLst>
              <a:ext uri="{FF2B5EF4-FFF2-40B4-BE49-F238E27FC236}">
                <a16:creationId xmlns:a16="http://schemas.microsoft.com/office/drawing/2014/main" id="{62914F3B-5AAD-4304-9500-C592581B6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r="60002"/>
          <a:stretch/>
        </p:blipFill>
        <p:spPr>
          <a:xfrm>
            <a:off x="3769344" y="1895304"/>
            <a:ext cx="1957445" cy="2170574"/>
          </a:xfrm>
          <a:prstGeom prst="rect">
            <a:avLst/>
          </a:prstGeom>
        </p:spPr>
      </p:pic>
      <p:pic>
        <p:nvPicPr>
          <p:cNvPr id="19" name="Picture 18" descr="A lit candle&#10;&#10;Description automatically generated">
            <a:extLst>
              <a:ext uri="{FF2B5EF4-FFF2-40B4-BE49-F238E27FC236}">
                <a16:creationId xmlns:a16="http://schemas.microsoft.com/office/drawing/2014/main" id="{6C9DF943-0607-4A0D-B440-867AF4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8" r="39819"/>
          <a:stretch/>
        </p:blipFill>
        <p:spPr>
          <a:xfrm>
            <a:off x="5992541" y="1879454"/>
            <a:ext cx="1943381" cy="2202274"/>
          </a:xfrm>
          <a:prstGeom prst="rect">
            <a:avLst/>
          </a:prstGeom>
        </p:spPr>
      </p:pic>
      <p:pic>
        <p:nvPicPr>
          <p:cNvPr id="22" name="Picture 21" descr="A lit candle&#10;&#10;Description automatically generated">
            <a:extLst>
              <a:ext uri="{FF2B5EF4-FFF2-40B4-BE49-F238E27FC236}">
                <a16:creationId xmlns:a16="http://schemas.microsoft.com/office/drawing/2014/main" id="{B0904620-40D6-46B3-A41F-02C2D03E1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1" r="19395"/>
          <a:stretch/>
        </p:blipFill>
        <p:spPr>
          <a:xfrm>
            <a:off x="8192849" y="1879454"/>
            <a:ext cx="1929317" cy="21864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C8947A-DFBD-40A9-BAE2-B29F3C839A3E}"/>
              </a:ext>
            </a:extLst>
          </p:cNvPr>
          <p:cNvSpPr txBox="1"/>
          <p:nvPr/>
        </p:nvSpPr>
        <p:spPr>
          <a:xfrm>
            <a:off x="1835093" y="1387914"/>
            <a:ext cx="301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PARAMENT COLOR: BLUE</a:t>
            </a:r>
          </a:p>
        </p:txBody>
      </p:sp>
      <p:pic>
        <p:nvPicPr>
          <p:cNvPr id="25" name="Picture 24" descr="A close up of a device&#10;&#10;Description automatically generated">
            <a:extLst>
              <a:ext uri="{FF2B5EF4-FFF2-40B4-BE49-F238E27FC236}">
                <a16:creationId xmlns:a16="http://schemas.microsoft.com/office/drawing/2014/main" id="{7D489111-23FF-427E-B846-8A78821687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2400A3A-CF96-409A-BA82-6BDC6937EC2D}"/>
              </a:ext>
            </a:extLst>
          </p:cNvPr>
          <p:cNvSpPr/>
          <p:nvPr/>
        </p:nvSpPr>
        <p:spPr>
          <a:xfrm>
            <a:off x="5655221" y="240254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E2018B-C3DE-408C-961C-EFE0473A081A}"/>
              </a:ext>
            </a:extLst>
          </p:cNvPr>
          <p:cNvSpPr/>
          <p:nvPr/>
        </p:nvSpPr>
        <p:spPr>
          <a:xfrm>
            <a:off x="7625109" y="24292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88FE66-1C7B-43C5-BC1E-B1E7B59C735D}"/>
              </a:ext>
            </a:extLst>
          </p:cNvPr>
          <p:cNvSpPr/>
          <p:nvPr/>
        </p:nvSpPr>
        <p:spPr>
          <a:xfrm>
            <a:off x="9592242" y="22651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E6178A-419A-4A2F-BF9B-295C98672BDE}"/>
              </a:ext>
            </a:extLst>
          </p:cNvPr>
          <p:cNvSpPr/>
          <p:nvPr/>
        </p:nvSpPr>
        <p:spPr>
          <a:xfrm>
            <a:off x="3651087" y="2357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375151-218C-4B50-ABAD-14C135770F01}"/>
              </a:ext>
            </a:extLst>
          </p:cNvPr>
          <p:cNvSpPr/>
          <p:nvPr/>
        </p:nvSpPr>
        <p:spPr>
          <a:xfrm>
            <a:off x="98475" y="4035538"/>
            <a:ext cx="20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8FB7BA2-6D1D-4F2D-9AA8-AE1ECB9359F7}"/>
              </a:ext>
            </a:extLst>
          </p:cNvPr>
          <p:cNvSpPr/>
          <p:nvPr/>
        </p:nvSpPr>
        <p:spPr>
          <a:xfrm>
            <a:off x="10857068" y="4951050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680FF465-5CDF-4A40-B4DE-F77D93722CBF}"/>
              </a:ext>
            </a:extLst>
          </p:cNvPr>
          <p:cNvSpPr/>
          <p:nvPr/>
        </p:nvSpPr>
        <p:spPr>
          <a:xfrm flipH="1">
            <a:off x="486432" y="5000608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0973EE28-69E0-4379-BBB5-AC20A92D77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87581" y="4495863"/>
            <a:ext cx="1957445" cy="2170574"/>
          </a:xfrm>
          <a:prstGeom prst="rect">
            <a:avLst/>
          </a:prstGeom>
        </p:spPr>
      </p:pic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BDEA928A-B733-4A7A-BDC7-86DC2E933D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74209" y="4449652"/>
            <a:ext cx="1970697" cy="2192800"/>
          </a:xfrm>
          <a:prstGeom prst="rect">
            <a:avLst/>
          </a:prstGeom>
        </p:spPr>
      </p:pic>
      <p:pic>
        <p:nvPicPr>
          <p:cNvPr id="48" name="Picture 47" descr="A close up of a sign&#10;&#10;Description automatically generated">
            <a:extLst>
              <a:ext uri="{FF2B5EF4-FFF2-40B4-BE49-F238E27FC236}">
                <a16:creationId xmlns:a16="http://schemas.microsoft.com/office/drawing/2014/main" id="{6C3B1B33-FFBD-4442-B048-D69A6EF161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106191" y="4363236"/>
            <a:ext cx="1970696" cy="227908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3B614A1-3355-4C11-BD18-EF2A327244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528584" y="4400945"/>
            <a:ext cx="1951892" cy="226549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46622D5-2534-48EA-8F51-DC82976BDC1B}"/>
              </a:ext>
            </a:extLst>
          </p:cNvPr>
          <p:cNvSpPr txBox="1"/>
          <p:nvPr/>
        </p:nvSpPr>
        <p:spPr>
          <a:xfrm>
            <a:off x="2120618" y="4068484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</p:spTree>
    <p:extLst>
      <p:ext uri="{BB962C8B-B14F-4D97-AF65-F5344CB8AC3E}">
        <p14:creationId xmlns:p14="http://schemas.microsoft.com/office/powerpoint/2010/main" val="427677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397F-68AF-495A-9586-EB616184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E4E8-725E-4560-9CFB-AD2362BE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4C61E-F8AC-4217-89A1-1215FD78FD59}"/>
              </a:ext>
            </a:extLst>
          </p:cNvPr>
          <p:cNvSpPr/>
          <p:nvPr/>
        </p:nvSpPr>
        <p:spPr>
          <a:xfrm>
            <a:off x="192258" y="175845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79A35-6410-4A77-B539-0F8ED3A5A770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0A1FF74-2664-4C2A-AC19-8E7C42278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0A79F-D3C8-4E45-AC4B-F8CC2A98045D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EE2BA-CB98-4C39-853A-AB4D4F280715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B2248-343C-447C-BE65-86761D420470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74734-AB5D-4DA1-B875-C8718F61D36C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3EADE4-E7CC-43D3-BAEE-4101D2477768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C9F29A-4F99-4825-A3E5-2189E59F10C6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D79AE-4A78-4952-8607-A417CA1810FB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ADF14-A237-4D54-AEAB-D91349108520}"/>
              </a:ext>
            </a:extLst>
          </p:cNvPr>
          <p:cNvSpPr/>
          <p:nvPr/>
        </p:nvSpPr>
        <p:spPr>
          <a:xfrm>
            <a:off x="10139291" y="2858119"/>
            <a:ext cx="1556822" cy="1163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740F65-FC95-4718-AE39-429421DE80B2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596BF2-1A1F-4141-B3B2-3004550C87F8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D795C-EA6D-4FBA-A27C-A1CDCCEDBA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77E371-4A9E-4208-B01E-0E1B2DF147C7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BE95E5-AB44-42E0-B2EE-C879A19C4F76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307656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611CA0-EBE0-4B6E-9EF3-66E2B0CD7394}"/>
              </a:ext>
            </a:extLst>
          </p:cNvPr>
          <p:cNvSpPr/>
          <p:nvPr/>
        </p:nvSpPr>
        <p:spPr>
          <a:xfrm>
            <a:off x="197532" y="105509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84823-3F7D-40E0-B99C-54220487708F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C18DFD9-DB1D-47EA-92DE-C431DB9D8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536080-835F-4D0D-9ADA-134EC71B0281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138AE-FAFF-4317-8B72-ED1B34E424B7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9BF97-0F75-4AAD-AA83-49266779BF34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F4907-FB0F-44AC-AE31-A98258052CE4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7E050-0695-43F9-B99F-5EB8A098B4AF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DFF0B-AF2F-471A-9D66-00FF04F0E6D1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4CA1E-AA1E-4DD1-95AA-250B791134F5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3B82A-D891-4F78-8459-D42A266B22D6}"/>
              </a:ext>
            </a:extLst>
          </p:cNvPr>
          <p:cNvSpPr txBox="1"/>
          <p:nvPr/>
        </p:nvSpPr>
        <p:spPr>
          <a:xfrm>
            <a:off x="301550" y="4721992"/>
            <a:ext cx="3177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Used this banner 3 times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Last used on 07/03/2019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094A64-3638-4C66-A783-0DD68822F278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767237-87FC-46CB-B438-099F16359FCF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99E9DA-4C48-42D1-91FE-E45CC2848E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D742E0-6F6A-406A-B388-F57074A34989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257804-5C97-4804-BE8E-91AA09134C4C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C8BCBB-4BB9-45ED-AF6E-5528160F7F17}"/>
              </a:ext>
            </a:extLst>
          </p:cNvPr>
          <p:cNvSpPr/>
          <p:nvPr/>
        </p:nvSpPr>
        <p:spPr>
          <a:xfrm>
            <a:off x="10139291" y="2858119"/>
            <a:ext cx="1556822" cy="1193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</p:spTree>
    <p:extLst>
      <p:ext uri="{BB962C8B-B14F-4D97-AF65-F5344CB8AC3E}">
        <p14:creationId xmlns:p14="http://schemas.microsoft.com/office/powerpoint/2010/main" val="432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F5358F-6AD4-42A0-9A05-A515BBD8487F}"/>
              </a:ext>
            </a:extLst>
          </p:cNvPr>
          <p:cNvSpPr/>
          <p:nvPr/>
        </p:nvSpPr>
        <p:spPr>
          <a:xfrm>
            <a:off x="182880" y="133647"/>
            <a:ext cx="11844997" cy="65063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06891-4C83-4546-AB4F-700A97B65490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FE6E9-1A7B-43A3-ABF9-FBC1E40D34D0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76147-EDE5-4E12-9A72-3BDABDE565FE}"/>
              </a:ext>
            </a:extLst>
          </p:cNvPr>
          <p:cNvSpPr/>
          <p:nvPr/>
        </p:nvSpPr>
        <p:spPr>
          <a:xfrm>
            <a:off x="9869604" y="30259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803A46-BDA3-48D9-AB5E-E14C2CEBD183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4D8D74-3B5C-4DE4-A250-8FDF6A74DDF3}"/>
              </a:ext>
            </a:extLst>
          </p:cNvPr>
          <p:cNvSpPr/>
          <p:nvPr/>
        </p:nvSpPr>
        <p:spPr>
          <a:xfrm>
            <a:off x="600629" y="1981203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01641-D42C-47EC-B6D7-5264C4E33764}"/>
              </a:ext>
            </a:extLst>
          </p:cNvPr>
          <p:cNvSpPr/>
          <p:nvPr/>
        </p:nvSpPr>
        <p:spPr>
          <a:xfrm>
            <a:off x="1499930" y="196244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Dr. Jean </a:t>
            </a:r>
            <a:r>
              <a:rPr lang="en-US" b="1" dirty="0" err="1">
                <a:solidFill>
                  <a:schemeClr val="tx1"/>
                </a:solidFill>
              </a:rPr>
              <a:t>Memken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3A3CB3-FAF8-4201-AB54-03205F2C9A09}"/>
              </a:ext>
            </a:extLst>
          </p:cNvPr>
          <p:cNvSpPr/>
          <p:nvPr/>
        </p:nvSpPr>
        <p:spPr>
          <a:xfrm>
            <a:off x="4285198" y="1938994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jmemken@mac.com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DB73EF-AA87-4A6B-85E3-4C224B559B63}"/>
              </a:ext>
            </a:extLst>
          </p:cNvPr>
          <p:cNvSpPr/>
          <p:nvPr/>
        </p:nvSpPr>
        <p:spPr>
          <a:xfrm>
            <a:off x="7296313" y="1962444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3098255326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68E92-46CA-401A-A9CA-33757174951E}"/>
              </a:ext>
            </a:extLst>
          </p:cNvPr>
          <p:cNvSpPr/>
          <p:nvPr/>
        </p:nvSpPr>
        <p:spPr>
          <a:xfrm>
            <a:off x="10730892" y="1852245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87DE76-1089-46A3-9F2D-C31449CDA662}"/>
              </a:ext>
            </a:extLst>
          </p:cNvPr>
          <p:cNvSpPr/>
          <p:nvPr/>
        </p:nvSpPr>
        <p:spPr>
          <a:xfrm>
            <a:off x="8953958" y="1974165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Maryville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73FB8-17AC-4966-AF68-09F857755485}"/>
              </a:ext>
            </a:extLst>
          </p:cNvPr>
          <p:cNvSpPr/>
          <p:nvPr/>
        </p:nvSpPr>
        <p:spPr>
          <a:xfrm>
            <a:off x="600629" y="2616580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334A1-48F1-4344-B776-52B20EA55735}"/>
              </a:ext>
            </a:extLst>
          </p:cNvPr>
          <p:cNvSpPr/>
          <p:nvPr/>
        </p:nvSpPr>
        <p:spPr>
          <a:xfrm>
            <a:off x="1524406" y="259548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6E5E9F-E235-49C6-A9BF-931509292B6B}"/>
              </a:ext>
            </a:extLst>
          </p:cNvPr>
          <p:cNvSpPr/>
          <p:nvPr/>
        </p:nvSpPr>
        <p:spPr>
          <a:xfrm>
            <a:off x="4308014" y="2586125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25134-3F2C-483A-B64F-981A5F19AF06}"/>
              </a:ext>
            </a:extLst>
          </p:cNvPr>
          <p:cNvSpPr/>
          <p:nvPr/>
        </p:nvSpPr>
        <p:spPr>
          <a:xfrm>
            <a:off x="7336171" y="2635343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4DEC1B-B439-4EC5-88C4-9BAA156C28E2}"/>
              </a:ext>
            </a:extLst>
          </p:cNvPr>
          <p:cNvSpPr/>
          <p:nvPr/>
        </p:nvSpPr>
        <p:spPr>
          <a:xfrm>
            <a:off x="10770750" y="2595484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1DA66-C6F4-495D-8996-5D1905B4EFEA}"/>
              </a:ext>
            </a:extLst>
          </p:cNvPr>
          <p:cNvSpPr/>
          <p:nvPr/>
        </p:nvSpPr>
        <p:spPr>
          <a:xfrm>
            <a:off x="8993816" y="2647064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44074E-404F-4DFD-84C5-82B6EA77F4CE}"/>
              </a:ext>
            </a:extLst>
          </p:cNvPr>
          <p:cNvSpPr/>
          <p:nvPr/>
        </p:nvSpPr>
        <p:spPr>
          <a:xfrm>
            <a:off x="595322" y="3371557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2EEED9-36E2-4A73-AA19-AE737EB93A1E}"/>
              </a:ext>
            </a:extLst>
          </p:cNvPr>
          <p:cNvSpPr/>
          <p:nvPr/>
        </p:nvSpPr>
        <p:spPr>
          <a:xfrm>
            <a:off x="1529235" y="3371557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4D0875-2FD5-427D-A317-FE4C1C5621AF}"/>
              </a:ext>
            </a:extLst>
          </p:cNvPr>
          <p:cNvSpPr/>
          <p:nvPr/>
        </p:nvSpPr>
        <p:spPr>
          <a:xfrm>
            <a:off x="4308014" y="3357484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87A6F0-BDD9-471E-A949-E09DA5437798}"/>
              </a:ext>
            </a:extLst>
          </p:cNvPr>
          <p:cNvSpPr/>
          <p:nvPr/>
        </p:nvSpPr>
        <p:spPr>
          <a:xfrm>
            <a:off x="7296313" y="339968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76952C-3778-474C-9753-280E6B4677D7}"/>
              </a:ext>
            </a:extLst>
          </p:cNvPr>
          <p:cNvSpPr/>
          <p:nvPr/>
        </p:nvSpPr>
        <p:spPr>
          <a:xfrm>
            <a:off x="10770748" y="3355143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AA0425-72DD-4805-8619-53E3F8D4B4F2}"/>
              </a:ext>
            </a:extLst>
          </p:cNvPr>
          <p:cNvSpPr/>
          <p:nvPr/>
        </p:nvSpPr>
        <p:spPr>
          <a:xfrm>
            <a:off x="8993814" y="3406723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34C3BE-9B23-4A52-B8CA-ED12AEAA5862}"/>
              </a:ext>
            </a:extLst>
          </p:cNvPr>
          <p:cNvSpPr/>
          <p:nvPr/>
        </p:nvSpPr>
        <p:spPr>
          <a:xfrm>
            <a:off x="600629" y="4032738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5AD1F5-7D53-4BB6-BC32-A96C701362FE}"/>
              </a:ext>
            </a:extLst>
          </p:cNvPr>
          <p:cNvSpPr/>
          <p:nvPr/>
        </p:nvSpPr>
        <p:spPr>
          <a:xfrm>
            <a:off x="1498617" y="403039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D1638B-C59A-4E2F-92A9-B4B696EBF799}"/>
              </a:ext>
            </a:extLst>
          </p:cNvPr>
          <p:cNvSpPr/>
          <p:nvPr/>
        </p:nvSpPr>
        <p:spPr>
          <a:xfrm>
            <a:off x="4317124" y="4013980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876637-BF76-4829-8F05-1EE40234515E}"/>
              </a:ext>
            </a:extLst>
          </p:cNvPr>
          <p:cNvSpPr/>
          <p:nvPr/>
        </p:nvSpPr>
        <p:spPr>
          <a:xfrm>
            <a:off x="7304110" y="4055011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AD4299-0716-44AE-9FFC-3AE1FE5E36C1}"/>
              </a:ext>
            </a:extLst>
          </p:cNvPr>
          <p:cNvSpPr/>
          <p:nvPr/>
        </p:nvSpPr>
        <p:spPr>
          <a:xfrm>
            <a:off x="10824673" y="4013980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9B7E89-0556-41A7-8F87-A664E8154C85}"/>
              </a:ext>
            </a:extLst>
          </p:cNvPr>
          <p:cNvSpPr/>
          <p:nvPr/>
        </p:nvSpPr>
        <p:spPr>
          <a:xfrm>
            <a:off x="8993814" y="4055008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65369F-CB8F-4ECE-8B93-5A895FA59550}"/>
              </a:ext>
            </a:extLst>
          </p:cNvPr>
          <p:cNvSpPr/>
          <p:nvPr/>
        </p:nvSpPr>
        <p:spPr>
          <a:xfrm>
            <a:off x="599375" y="4729089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01509-153C-4478-BA97-22A56ABCC993}"/>
              </a:ext>
            </a:extLst>
          </p:cNvPr>
          <p:cNvSpPr/>
          <p:nvPr/>
        </p:nvSpPr>
        <p:spPr>
          <a:xfrm>
            <a:off x="1524406" y="4745503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D759FC-288B-4C8E-A7F1-A572AE8A23E8}"/>
              </a:ext>
            </a:extLst>
          </p:cNvPr>
          <p:cNvSpPr/>
          <p:nvPr/>
        </p:nvSpPr>
        <p:spPr>
          <a:xfrm>
            <a:off x="4308013" y="4773639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51ACA-33F2-4800-8091-F46AA06328FC}"/>
              </a:ext>
            </a:extLst>
          </p:cNvPr>
          <p:cNvSpPr/>
          <p:nvPr/>
        </p:nvSpPr>
        <p:spPr>
          <a:xfrm>
            <a:off x="7304110" y="477363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361724-66ED-4995-9231-DE5351F72A86}"/>
              </a:ext>
            </a:extLst>
          </p:cNvPr>
          <p:cNvSpPr/>
          <p:nvPr/>
        </p:nvSpPr>
        <p:spPr>
          <a:xfrm>
            <a:off x="10836394" y="4729089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866502-7E56-4B63-A060-1C5C119A5F4D}"/>
              </a:ext>
            </a:extLst>
          </p:cNvPr>
          <p:cNvSpPr/>
          <p:nvPr/>
        </p:nvSpPr>
        <p:spPr>
          <a:xfrm>
            <a:off x="8993814" y="477363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082C1F-3884-401F-B3DC-A669CAD593D6}"/>
              </a:ext>
            </a:extLst>
          </p:cNvPr>
          <p:cNvSpPr/>
          <p:nvPr/>
        </p:nvSpPr>
        <p:spPr>
          <a:xfrm>
            <a:off x="9946204" y="5748655"/>
            <a:ext cx="1649087" cy="3657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ADD MEMBER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212257-0AA3-4497-9360-42A374AC59D4}"/>
              </a:ext>
            </a:extLst>
          </p:cNvPr>
          <p:cNvSpPr txBox="1"/>
          <p:nvPr/>
        </p:nvSpPr>
        <p:spPr>
          <a:xfrm flipH="1">
            <a:off x="2338753" y="1491175"/>
            <a:ext cx="12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FE981-CFB6-4842-A93A-164F1500BCAA}"/>
              </a:ext>
            </a:extLst>
          </p:cNvPr>
          <p:cNvSpPr txBox="1"/>
          <p:nvPr/>
        </p:nvSpPr>
        <p:spPr>
          <a:xfrm>
            <a:off x="4821221" y="1490582"/>
            <a:ext cx="12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E- 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074712-C131-4083-8A04-A3F5473D17FE}"/>
              </a:ext>
            </a:extLst>
          </p:cNvPr>
          <p:cNvSpPr txBox="1"/>
          <p:nvPr/>
        </p:nvSpPr>
        <p:spPr>
          <a:xfrm flipH="1">
            <a:off x="7530900" y="1495844"/>
            <a:ext cx="130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PHONE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1B32A1-6F0B-40E7-B5D0-3ED1A631B39D}"/>
              </a:ext>
            </a:extLst>
          </p:cNvPr>
          <p:cNvSpPr txBox="1"/>
          <p:nvPr/>
        </p:nvSpPr>
        <p:spPr>
          <a:xfrm>
            <a:off x="9240267" y="1490582"/>
            <a:ext cx="141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03276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B82DAB-24DB-4CDE-AECF-03F63ACD3A32}"/>
              </a:ext>
            </a:extLst>
          </p:cNvPr>
          <p:cNvSpPr/>
          <p:nvPr/>
        </p:nvSpPr>
        <p:spPr>
          <a:xfrm>
            <a:off x="196948" y="126609"/>
            <a:ext cx="11788726" cy="65414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237D0-D07A-43D1-BBCA-45CD6EEADDB3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B7AB7-88FF-48DF-88BC-0BCDD397E83E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D271E-8633-4BAF-BE8E-02BC83A09D25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FBA051-3437-480C-9EEB-4133C6832307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8F6762-AF30-4EC4-B5F5-1997D7069C61}"/>
              </a:ext>
            </a:extLst>
          </p:cNvPr>
          <p:cNvSpPr/>
          <p:nvPr/>
        </p:nvSpPr>
        <p:spPr>
          <a:xfrm>
            <a:off x="618978" y="1519310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CHURCH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42007E-D3B2-42D7-8D29-1FE0B1068224}"/>
              </a:ext>
            </a:extLst>
          </p:cNvPr>
          <p:cNvSpPr/>
          <p:nvPr/>
        </p:nvSpPr>
        <p:spPr>
          <a:xfrm>
            <a:off x="644767" y="2994072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 CHURCH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216D7-8EC6-4DD2-B06B-198EEB6B9AEF}"/>
              </a:ext>
            </a:extLst>
          </p:cNvPr>
          <p:cNvSpPr/>
          <p:nvPr/>
        </p:nvSpPr>
        <p:spPr>
          <a:xfrm>
            <a:off x="4091353" y="1519310"/>
            <a:ext cx="3052690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BANNER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373E0A-CCF7-43D9-B544-C6F9362367E9}"/>
              </a:ext>
            </a:extLst>
          </p:cNvPr>
          <p:cNvSpPr/>
          <p:nvPr/>
        </p:nvSpPr>
        <p:spPr>
          <a:xfrm>
            <a:off x="4077286" y="2994072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GUILD MEMBER</a:t>
            </a:r>
          </a:p>
        </p:txBody>
      </p:sp>
    </p:spTree>
    <p:extLst>
      <p:ext uri="{BB962C8B-B14F-4D97-AF65-F5344CB8AC3E}">
        <p14:creationId xmlns:p14="http://schemas.microsoft.com/office/powerpoint/2010/main" val="181022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arge clock tower in front of a building&#10;&#10;Description automatically generated">
            <a:extLst>
              <a:ext uri="{FF2B5EF4-FFF2-40B4-BE49-F238E27FC236}">
                <a16:creationId xmlns:a16="http://schemas.microsoft.com/office/drawing/2014/main" id="{3E5C9A97-27E8-4C92-8C39-3B917776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2460088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3529104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4617696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36012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3886245" y="445006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7809127" y="131235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65128E6-0C11-4D5A-A7F5-CC9EFA57BD8E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</p:spTree>
    <p:extLst>
      <p:ext uri="{BB962C8B-B14F-4D97-AF65-F5344CB8AC3E}">
        <p14:creationId xmlns:p14="http://schemas.microsoft.com/office/powerpoint/2010/main" val="585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32454" y="342836"/>
            <a:ext cx="241449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36012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3886245" y="445006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7809127" y="131235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65128E6-0C11-4D5A-A7F5-CC9EFA57BD8E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</p:spTree>
    <p:extLst>
      <p:ext uri="{BB962C8B-B14F-4D97-AF65-F5344CB8AC3E}">
        <p14:creationId xmlns:p14="http://schemas.microsoft.com/office/powerpoint/2010/main" val="257963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20393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218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5"/>
            <a:ext cx="1957446" cy="2274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161EA-3976-405B-8512-7FE789FAC7CB}"/>
              </a:ext>
            </a:extLst>
          </p:cNvPr>
          <p:cNvSpPr txBox="1"/>
          <p:nvPr/>
        </p:nvSpPr>
        <p:spPr>
          <a:xfrm>
            <a:off x="3631973" y="1264466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BA2D3-66A5-487D-8C43-81F7F2B3CEAA}"/>
              </a:ext>
            </a:extLst>
          </p:cNvPr>
          <p:cNvSpPr/>
          <p:nvPr/>
        </p:nvSpPr>
        <p:spPr>
          <a:xfrm>
            <a:off x="5880305" y="38093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7463B6-7C54-44EB-ACCD-F76411BE9B57}"/>
              </a:ext>
            </a:extLst>
          </p:cNvPr>
          <p:cNvSpPr/>
          <p:nvPr/>
        </p:nvSpPr>
        <p:spPr>
          <a:xfrm>
            <a:off x="7850193" y="38360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A1258-DB8E-4265-8773-9677602B1EFD}"/>
              </a:ext>
            </a:extLst>
          </p:cNvPr>
          <p:cNvSpPr/>
          <p:nvPr/>
        </p:nvSpPr>
        <p:spPr>
          <a:xfrm>
            <a:off x="9817326" y="36719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D9C6A5-5F03-4209-A35E-A8AB288C8FCA}"/>
              </a:ext>
            </a:extLst>
          </p:cNvPr>
          <p:cNvSpPr/>
          <p:nvPr/>
        </p:nvSpPr>
        <p:spPr>
          <a:xfrm>
            <a:off x="3876171" y="37642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07877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80"/>
            <a:ext cx="11092069" cy="1749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19341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03477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340886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831172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821594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4131756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4119445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4144956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4143895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871610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883332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895054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906775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5531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5531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7055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200610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84884" y="2811912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655861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9D77AC8-8EF7-4854-97AF-B792A5DBDBBD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2B90EC-B8A8-49AF-88D1-88DC16A3E9EF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BA4C55-422A-4F27-9B7D-6099FA19B92A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B3EC6-026C-417B-9BCA-BF8CEF95350A}"/>
              </a:ext>
            </a:extLst>
          </p:cNvPr>
          <p:cNvSpPr/>
          <p:nvPr/>
        </p:nvSpPr>
        <p:spPr>
          <a:xfrm>
            <a:off x="3914381" y="40280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A3A41-F69F-4B00-B71F-9DCBC8242B80}"/>
              </a:ext>
            </a:extLst>
          </p:cNvPr>
          <p:cNvSpPr/>
          <p:nvPr/>
        </p:nvSpPr>
        <p:spPr>
          <a:xfrm>
            <a:off x="686629" y="3625017"/>
            <a:ext cx="1450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SEASONS:</a:t>
            </a:r>
          </a:p>
        </p:txBody>
      </p:sp>
    </p:spTree>
    <p:extLst>
      <p:ext uri="{BB962C8B-B14F-4D97-AF65-F5344CB8AC3E}">
        <p14:creationId xmlns:p14="http://schemas.microsoft.com/office/powerpoint/2010/main" val="334744954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690252" y="342835"/>
            <a:ext cx="283652" cy="59313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42000B-1B8A-403D-9F3E-2193B08AC822}"/>
              </a:ext>
            </a:extLst>
          </p:cNvPr>
          <p:cNvSpPr txBox="1"/>
          <p:nvPr/>
        </p:nvSpPr>
        <p:spPr>
          <a:xfrm flipH="1">
            <a:off x="1450451" y="675249"/>
            <a:ext cx="478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RESPONSIBILITIES:</a:t>
            </a:r>
          </a:p>
        </p:txBody>
      </p:sp>
    </p:spTree>
    <p:extLst>
      <p:ext uri="{BB962C8B-B14F-4D97-AF65-F5344CB8AC3E}">
        <p14:creationId xmlns:p14="http://schemas.microsoft.com/office/powerpoint/2010/main" val="35775367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154746"/>
            <a:ext cx="11701670" cy="6333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45165" y="1030436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374552" y="2099578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2993921" y="2084475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3154863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3623319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4276441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17641-54BB-4EE5-84AD-760831F6A7AB}"/>
              </a:ext>
            </a:extLst>
          </p:cNvPr>
          <p:cNvSpPr txBox="1"/>
          <p:nvPr/>
        </p:nvSpPr>
        <p:spPr>
          <a:xfrm>
            <a:off x="440788" y="4764847"/>
            <a:ext cx="655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PARAMENT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BANNER CHANGE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B14A1-A2F4-4223-A300-6CC3F0699333}"/>
              </a:ext>
            </a:extLst>
          </p:cNvPr>
          <p:cNvSpPr/>
          <p:nvPr/>
        </p:nvSpPr>
        <p:spPr>
          <a:xfrm>
            <a:off x="5904447" y="47107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0500CB-2332-46CA-859C-892DB1D5C678}"/>
              </a:ext>
            </a:extLst>
          </p:cNvPr>
          <p:cNvSpPr/>
          <p:nvPr/>
        </p:nvSpPr>
        <p:spPr>
          <a:xfrm>
            <a:off x="7874335" y="473754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A610F-7C25-4C3C-99F9-5888C069523F}"/>
              </a:ext>
            </a:extLst>
          </p:cNvPr>
          <p:cNvSpPr/>
          <p:nvPr/>
        </p:nvSpPr>
        <p:spPr>
          <a:xfrm>
            <a:off x="9841468" y="45733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86BB96-45C2-4E98-AF2C-26A7B50F8E1D}"/>
              </a:ext>
            </a:extLst>
          </p:cNvPr>
          <p:cNvSpPr/>
          <p:nvPr/>
        </p:nvSpPr>
        <p:spPr>
          <a:xfrm>
            <a:off x="3928546" y="4504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119B8-01A2-4EBF-8F86-6B16618E4D3A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422</Words>
  <Application>Microsoft Office PowerPoint</Application>
  <PresentationFormat>Widescreen</PresentationFormat>
  <Paragraphs>188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56</cp:revision>
  <dcterms:created xsi:type="dcterms:W3CDTF">2019-06-26T16:25:09Z</dcterms:created>
  <dcterms:modified xsi:type="dcterms:W3CDTF">2019-07-03T00:30:52Z</dcterms:modified>
</cp:coreProperties>
</file>