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57" r:id="rId3"/>
    <p:sldId id="273" r:id="rId4"/>
    <p:sldId id="261" r:id="rId5"/>
    <p:sldId id="262" r:id="rId6"/>
    <p:sldId id="266" r:id="rId7"/>
    <p:sldId id="258" r:id="rId8"/>
    <p:sldId id="269" r:id="rId9"/>
    <p:sldId id="268" r:id="rId10"/>
    <p:sldId id="263" r:id="rId11"/>
    <p:sldId id="276" r:id="rId12"/>
    <p:sldId id="274" r:id="rId13"/>
    <p:sldId id="27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ALTAR GUILD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490041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475974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603717" y="6035538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LUTHERAN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41809" y="6035538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LUTHERAN CHURCH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AE9F8-BD9F-43BF-8B24-0D5E32675315}"/>
              </a:ext>
            </a:extLst>
          </p:cNvPr>
          <p:cNvSpPr txBox="1"/>
          <p:nvPr/>
        </p:nvSpPr>
        <p:spPr>
          <a:xfrm>
            <a:off x="0" y="638326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SELECT YOUR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11739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827509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1294594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30302" y="1885651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1895304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1879454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1879454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35093" y="1387914"/>
            <a:ext cx="301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BLUE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375151-218C-4B50-ABAD-14C135770F01}"/>
              </a:ext>
            </a:extLst>
          </p:cNvPr>
          <p:cNvSpPr/>
          <p:nvPr/>
        </p:nvSpPr>
        <p:spPr>
          <a:xfrm>
            <a:off x="98475" y="4035538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8FB7BA2-6D1D-4F2D-9AA8-AE1ECB9359F7}"/>
              </a:ext>
            </a:extLst>
          </p:cNvPr>
          <p:cNvSpPr/>
          <p:nvPr/>
        </p:nvSpPr>
        <p:spPr>
          <a:xfrm>
            <a:off x="10857068" y="4951050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80FF465-5CDF-4A40-B4DE-F77D93722CBF}"/>
              </a:ext>
            </a:extLst>
          </p:cNvPr>
          <p:cNvSpPr/>
          <p:nvPr/>
        </p:nvSpPr>
        <p:spPr>
          <a:xfrm flipH="1">
            <a:off x="486432" y="5000608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0973EE28-69E0-4379-BBB5-AC20A92D7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87581" y="4495863"/>
            <a:ext cx="1957445" cy="2170574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BDEA928A-B733-4A7A-BDC7-86DC2E933D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74209" y="4449652"/>
            <a:ext cx="1970697" cy="2192800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6C3B1B33-FFBD-4442-B048-D69A6EF16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106191" y="4363236"/>
            <a:ext cx="1970696" cy="22790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3B614A1-3355-4C11-BD18-EF2A327244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528584" y="4400945"/>
            <a:ext cx="1951892" cy="22654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6622D5-2534-48EA-8F51-DC82976BDC1B}"/>
              </a:ext>
            </a:extLst>
          </p:cNvPr>
          <p:cNvSpPr txBox="1"/>
          <p:nvPr/>
        </p:nvSpPr>
        <p:spPr>
          <a:xfrm>
            <a:off x="2120618" y="4068484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6" name="Picture 25" descr="A close up of a implement&#10;&#10;Description automatically generated">
            <a:extLst>
              <a:ext uri="{FF2B5EF4-FFF2-40B4-BE49-F238E27FC236}">
                <a16:creationId xmlns:a16="http://schemas.microsoft.com/office/drawing/2014/main" id="{7E535AE4-8009-4549-BBFE-E6C7B8126A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>
            <a:off x="11719419" y="66287"/>
            <a:ext cx="293222" cy="64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154747" y="97673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212302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212302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375151-218C-4B50-ABAD-14C135770F01}"/>
              </a:ext>
            </a:extLst>
          </p:cNvPr>
          <p:cNvSpPr/>
          <p:nvPr/>
        </p:nvSpPr>
        <p:spPr>
          <a:xfrm>
            <a:off x="233382" y="3697914"/>
            <a:ext cx="1730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EPIPHANY: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8FB7BA2-6D1D-4F2D-9AA8-AE1ECB9359F7}"/>
              </a:ext>
            </a:extLst>
          </p:cNvPr>
          <p:cNvSpPr/>
          <p:nvPr/>
        </p:nvSpPr>
        <p:spPr>
          <a:xfrm>
            <a:off x="10857068" y="485257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80FF465-5CDF-4A40-B4DE-F77D93722CBF}"/>
              </a:ext>
            </a:extLst>
          </p:cNvPr>
          <p:cNvSpPr/>
          <p:nvPr/>
        </p:nvSpPr>
        <p:spPr>
          <a:xfrm flipH="1">
            <a:off x="486432" y="4902134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6622D5-2534-48EA-8F51-DC82976BDC1B}"/>
              </a:ext>
            </a:extLst>
          </p:cNvPr>
          <p:cNvSpPr txBox="1"/>
          <p:nvPr/>
        </p:nvSpPr>
        <p:spPr>
          <a:xfrm>
            <a:off x="1963600" y="3774364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GREEN </a:t>
            </a:r>
          </a:p>
        </p:txBody>
      </p:sp>
      <p:pic>
        <p:nvPicPr>
          <p:cNvPr id="26" name="Picture 25" descr="A close up of a implement&#10;&#10;Description automatically generated">
            <a:extLst>
              <a:ext uri="{FF2B5EF4-FFF2-40B4-BE49-F238E27FC236}">
                <a16:creationId xmlns:a16="http://schemas.microsoft.com/office/drawing/2014/main" id="{7E535AE4-8009-4549-BBFE-E6C7B8126A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 rot="10800000">
            <a:off x="11719419" y="134444"/>
            <a:ext cx="295863" cy="6547710"/>
          </a:xfrm>
          <a:prstGeom prst="rect">
            <a:avLst/>
          </a:prstGeom>
        </p:spPr>
      </p:pic>
      <p:pic>
        <p:nvPicPr>
          <p:cNvPr id="3" name="Picture 2" descr="A person riding a horse&#10;&#10;Description automatically generated">
            <a:extLst>
              <a:ext uri="{FF2B5EF4-FFF2-40B4-BE49-F238E27FC236}">
                <a16:creationId xmlns:a16="http://schemas.microsoft.com/office/drawing/2014/main" id="{0754908E-0052-4E8D-B957-42372843D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26" y="1477669"/>
            <a:ext cx="1943381" cy="225003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DBE9C2A-9543-42DA-AB3D-86A53D0508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3" t="5430" r="9928" b="6220"/>
          <a:stretch/>
        </p:blipFill>
        <p:spPr>
          <a:xfrm>
            <a:off x="3871634" y="1480190"/>
            <a:ext cx="1957445" cy="2235801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C93C50D3-D72C-4EBB-BB61-19311828FE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1" t="6563" r="34944" b="5436"/>
          <a:stretch/>
        </p:blipFill>
        <p:spPr>
          <a:xfrm>
            <a:off x="6049108" y="1480190"/>
            <a:ext cx="1911750" cy="221583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51C789-6F95-42DF-98BD-661AE45E26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5" t="8067" r="35689" b="9538"/>
          <a:stretch/>
        </p:blipFill>
        <p:spPr>
          <a:xfrm>
            <a:off x="8333124" y="1450400"/>
            <a:ext cx="1935730" cy="2215830"/>
          </a:xfrm>
          <a:prstGeom prst="rect">
            <a:avLst/>
          </a:prstGeom>
        </p:spPr>
      </p:pic>
      <p:pic>
        <p:nvPicPr>
          <p:cNvPr id="34" name="Picture 33" descr="A person riding a horse&#10;&#10;Description automatically generated">
            <a:extLst>
              <a:ext uri="{FF2B5EF4-FFF2-40B4-BE49-F238E27FC236}">
                <a16:creationId xmlns:a16="http://schemas.microsoft.com/office/drawing/2014/main" id="{A408FCF0-F299-4363-9B0E-444DABDC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54" y="4260726"/>
            <a:ext cx="1943381" cy="2250035"/>
          </a:xfrm>
          <a:prstGeom prst="rect">
            <a:avLst/>
          </a:prstGeom>
        </p:spPr>
      </p:pic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B789B73B-9861-4A54-9547-FEC11411A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3" t="5430" r="9928" b="6220"/>
          <a:stretch/>
        </p:blipFill>
        <p:spPr>
          <a:xfrm>
            <a:off x="3925562" y="4263247"/>
            <a:ext cx="1957445" cy="2235801"/>
          </a:xfrm>
          <a:prstGeom prst="rect">
            <a:avLst/>
          </a:prstGeom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47EB2E82-A9B3-4574-8267-72A18ABA78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1" t="6563" r="34944" b="5436"/>
          <a:stretch/>
        </p:blipFill>
        <p:spPr>
          <a:xfrm>
            <a:off x="6103036" y="4263247"/>
            <a:ext cx="1911750" cy="2215830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D12452-12CF-4063-9A96-ECE65EE789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5" t="8067" r="35689" b="9538"/>
          <a:stretch/>
        </p:blipFill>
        <p:spPr>
          <a:xfrm>
            <a:off x="8387052" y="4233457"/>
            <a:ext cx="1935730" cy="221583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374275B-9C90-4D2F-A52C-E39A5ACBB27A}"/>
              </a:ext>
            </a:extLst>
          </p:cNvPr>
          <p:cNvSpPr/>
          <p:nvPr/>
        </p:nvSpPr>
        <p:spPr>
          <a:xfrm>
            <a:off x="390400" y="892146"/>
            <a:ext cx="1730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902450-5DD3-42A8-8BFA-983F9494962F}"/>
              </a:ext>
            </a:extLst>
          </p:cNvPr>
          <p:cNvSpPr txBox="1"/>
          <p:nvPr/>
        </p:nvSpPr>
        <p:spPr>
          <a:xfrm>
            <a:off x="2076928" y="965094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GREEN</a:t>
            </a:r>
          </a:p>
        </p:txBody>
      </p:sp>
    </p:spTree>
    <p:extLst>
      <p:ext uri="{BB962C8B-B14F-4D97-AF65-F5344CB8AC3E}">
        <p14:creationId xmlns:p14="http://schemas.microsoft.com/office/powerpoint/2010/main" val="8819578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5358F-6AD4-42A0-9A05-A515BBD8487F}"/>
              </a:ext>
            </a:extLst>
          </p:cNvPr>
          <p:cNvSpPr/>
          <p:nvPr/>
        </p:nvSpPr>
        <p:spPr>
          <a:xfrm>
            <a:off x="182880" y="105513"/>
            <a:ext cx="11844997" cy="6506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06891-4C83-4546-AB4F-700A97B65490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FE6E9-1A7B-43A3-ABF9-FBC1E40D34D0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76147-EDE5-4E12-9A72-3BDABDE565FE}"/>
              </a:ext>
            </a:extLst>
          </p:cNvPr>
          <p:cNvSpPr/>
          <p:nvPr/>
        </p:nvSpPr>
        <p:spPr>
          <a:xfrm>
            <a:off x="9869604" y="30259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03A46-BDA3-48D9-AB5E-E14C2CEBD183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D8D74-3B5C-4DE4-A250-8FDF6A74DDF3}"/>
              </a:ext>
            </a:extLst>
          </p:cNvPr>
          <p:cNvSpPr/>
          <p:nvPr/>
        </p:nvSpPr>
        <p:spPr>
          <a:xfrm>
            <a:off x="600629" y="1981203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01641-D42C-47EC-B6D7-5264C4E33764}"/>
              </a:ext>
            </a:extLst>
          </p:cNvPr>
          <p:cNvSpPr/>
          <p:nvPr/>
        </p:nvSpPr>
        <p:spPr>
          <a:xfrm>
            <a:off x="1499930" y="196244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Dr. Jean </a:t>
            </a:r>
            <a:r>
              <a:rPr lang="en-US" b="1" dirty="0" err="1">
                <a:solidFill>
                  <a:schemeClr val="tx1"/>
                </a:solidFill>
              </a:rPr>
              <a:t>Memken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A3CB3-FAF8-4201-AB54-03205F2C9A09}"/>
              </a:ext>
            </a:extLst>
          </p:cNvPr>
          <p:cNvSpPr/>
          <p:nvPr/>
        </p:nvSpPr>
        <p:spPr>
          <a:xfrm>
            <a:off x="4285198" y="193899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jmemken@mac.com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B73EF-AA87-4A6B-85E3-4C224B559B63}"/>
              </a:ext>
            </a:extLst>
          </p:cNvPr>
          <p:cNvSpPr/>
          <p:nvPr/>
        </p:nvSpPr>
        <p:spPr>
          <a:xfrm>
            <a:off x="7296313" y="196244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3098255326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68E92-46CA-401A-A9CA-33757174951E}"/>
              </a:ext>
            </a:extLst>
          </p:cNvPr>
          <p:cNvSpPr/>
          <p:nvPr/>
        </p:nvSpPr>
        <p:spPr>
          <a:xfrm>
            <a:off x="10618348" y="199292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7DE76-1089-46A3-9F2D-C31449CDA662}"/>
              </a:ext>
            </a:extLst>
          </p:cNvPr>
          <p:cNvSpPr/>
          <p:nvPr/>
        </p:nvSpPr>
        <p:spPr>
          <a:xfrm>
            <a:off x="8953958" y="1974165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Maryville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73FB8-17AC-4966-AF68-09F857755485}"/>
              </a:ext>
            </a:extLst>
          </p:cNvPr>
          <p:cNvSpPr/>
          <p:nvPr/>
        </p:nvSpPr>
        <p:spPr>
          <a:xfrm>
            <a:off x="600629" y="2616580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334A1-48F1-4344-B776-52B20EA55735}"/>
              </a:ext>
            </a:extLst>
          </p:cNvPr>
          <p:cNvSpPr/>
          <p:nvPr/>
        </p:nvSpPr>
        <p:spPr>
          <a:xfrm>
            <a:off x="1524406" y="259548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Phyllis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E5E9F-E235-49C6-A9BF-931509292B6B}"/>
              </a:ext>
            </a:extLst>
          </p:cNvPr>
          <p:cNvSpPr/>
          <p:nvPr/>
        </p:nvSpPr>
        <p:spPr>
          <a:xfrm>
            <a:off x="4308014" y="2586125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25134-3F2C-483A-B64F-981A5F19AF06}"/>
              </a:ext>
            </a:extLst>
          </p:cNvPr>
          <p:cNvSpPr/>
          <p:nvPr/>
        </p:nvSpPr>
        <p:spPr>
          <a:xfrm>
            <a:off x="7336171" y="263534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4DEC1B-B439-4EC5-88C4-9BAA156C28E2}"/>
              </a:ext>
            </a:extLst>
          </p:cNvPr>
          <p:cNvSpPr/>
          <p:nvPr/>
        </p:nvSpPr>
        <p:spPr>
          <a:xfrm>
            <a:off x="10644138" y="2679891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1DA66-C6F4-495D-8996-5D1905B4EFEA}"/>
              </a:ext>
            </a:extLst>
          </p:cNvPr>
          <p:cNvSpPr/>
          <p:nvPr/>
        </p:nvSpPr>
        <p:spPr>
          <a:xfrm>
            <a:off x="8993816" y="264706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44074E-404F-4DFD-84C5-82B6EA77F4CE}"/>
              </a:ext>
            </a:extLst>
          </p:cNvPr>
          <p:cNvSpPr/>
          <p:nvPr/>
        </p:nvSpPr>
        <p:spPr>
          <a:xfrm>
            <a:off x="595322" y="3371557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2EEED9-36E2-4A73-AA19-AE737EB93A1E}"/>
              </a:ext>
            </a:extLst>
          </p:cNvPr>
          <p:cNvSpPr/>
          <p:nvPr/>
        </p:nvSpPr>
        <p:spPr>
          <a:xfrm>
            <a:off x="1529235" y="3371557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D0875-2FD5-427D-A317-FE4C1C5621AF}"/>
              </a:ext>
            </a:extLst>
          </p:cNvPr>
          <p:cNvSpPr/>
          <p:nvPr/>
        </p:nvSpPr>
        <p:spPr>
          <a:xfrm>
            <a:off x="4308014" y="335748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7A6F0-BDD9-471E-A949-E09DA5437798}"/>
              </a:ext>
            </a:extLst>
          </p:cNvPr>
          <p:cNvSpPr/>
          <p:nvPr/>
        </p:nvSpPr>
        <p:spPr>
          <a:xfrm>
            <a:off x="7296313" y="339968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6952C-3778-474C-9753-280E6B4677D7}"/>
              </a:ext>
            </a:extLst>
          </p:cNvPr>
          <p:cNvSpPr/>
          <p:nvPr/>
        </p:nvSpPr>
        <p:spPr>
          <a:xfrm>
            <a:off x="10644136" y="341141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A0425-72DD-4805-8619-53E3F8D4B4F2}"/>
              </a:ext>
            </a:extLst>
          </p:cNvPr>
          <p:cNvSpPr/>
          <p:nvPr/>
        </p:nvSpPr>
        <p:spPr>
          <a:xfrm>
            <a:off x="8993814" y="340672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4C3BE-9B23-4A52-B8CA-ED12AEAA5862}"/>
              </a:ext>
            </a:extLst>
          </p:cNvPr>
          <p:cNvSpPr/>
          <p:nvPr/>
        </p:nvSpPr>
        <p:spPr>
          <a:xfrm>
            <a:off x="600629" y="4032738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AD1F5-7D53-4BB6-BC32-A96C701362FE}"/>
              </a:ext>
            </a:extLst>
          </p:cNvPr>
          <p:cNvSpPr/>
          <p:nvPr/>
        </p:nvSpPr>
        <p:spPr>
          <a:xfrm>
            <a:off x="1498617" y="403039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D1638B-C59A-4E2F-92A9-B4B696EBF799}"/>
              </a:ext>
            </a:extLst>
          </p:cNvPr>
          <p:cNvSpPr/>
          <p:nvPr/>
        </p:nvSpPr>
        <p:spPr>
          <a:xfrm>
            <a:off x="4317124" y="4013980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876637-BF76-4829-8F05-1EE40234515E}"/>
              </a:ext>
            </a:extLst>
          </p:cNvPr>
          <p:cNvSpPr/>
          <p:nvPr/>
        </p:nvSpPr>
        <p:spPr>
          <a:xfrm>
            <a:off x="7304110" y="4055011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AD4299-0716-44AE-9FFC-3AE1FE5E36C1}"/>
              </a:ext>
            </a:extLst>
          </p:cNvPr>
          <p:cNvSpPr/>
          <p:nvPr/>
        </p:nvSpPr>
        <p:spPr>
          <a:xfrm>
            <a:off x="10669925" y="4070252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B7E89-0556-41A7-8F87-A664E8154C85}"/>
              </a:ext>
            </a:extLst>
          </p:cNvPr>
          <p:cNvSpPr/>
          <p:nvPr/>
        </p:nvSpPr>
        <p:spPr>
          <a:xfrm>
            <a:off x="8993814" y="405500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5369F-CB8F-4ECE-8B93-5A895FA59550}"/>
              </a:ext>
            </a:extLst>
          </p:cNvPr>
          <p:cNvSpPr/>
          <p:nvPr/>
        </p:nvSpPr>
        <p:spPr>
          <a:xfrm>
            <a:off x="595322" y="4787715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1509-153C-4478-BA97-22A56ABCC993}"/>
              </a:ext>
            </a:extLst>
          </p:cNvPr>
          <p:cNvSpPr/>
          <p:nvPr/>
        </p:nvSpPr>
        <p:spPr>
          <a:xfrm>
            <a:off x="1524406" y="4815845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759FC-288B-4C8E-A7F1-A572AE8A23E8}"/>
              </a:ext>
            </a:extLst>
          </p:cNvPr>
          <p:cNvSpPr/>
          <p:nvPr/>
        </p:nvSpPr>
        <p:spPr>
          <a:xfrm>
            <a:off x="4308013" y="4816459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51ACA-33F2-4800-8091-F46AA06328FC}"/>
              </a:ext>
            </a:extLst>
          </p:cNvPr>
          <p:cNvSpPr/>
          <p:nvPr/>
        </p:nvSpPr>
        <p:spPr>
          <a:xfrm>
            <a:off x="7304110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61724-66ED-4995-9231-DE5351F72A86}"/>
              </a:ext>
            </a:extLst>
          </p:cNvPr>
          <p:cNvSpPr/>
          <p:nvPr/>
        </p:nvSpPr>
        <p:spPr>
          <a:xfrm>
            <a:off x="10665884" y="4856873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866502-7E56-4B63-A060-1C5C119A5F4D}"/>
              </a:ext>
            </a:extLst>
          </p:cNvPr>
          <p:cNvSpPr/>
          <p:nvPr/>
        </p:nvSpPr>
        <p:spPr>
          <a:xfrm>
            <a:off x="8992336" y="4867420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12257-0AA3-4497-9360-42A374AC59D4}"/>
              </a:ext>
            </a:extLst>
          </p:cNvPr>
          <p:cNvSpPr txBox="1"/>
          <p:nvPr/>
        </p:nvSpPr>
        <p:spPr>
          <a:xfrm flipH="1">
            <a:off x="2338753" y="1491175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FE981-CFB6-4842-A93A-164F1500BCAA}"/>
              </a:ext>
            </a:extLst>
          </p:cNvPr>
          <p:cNvSpPr txBox="1"/>
          <p:nvPr/>
        </p:nvSpPr>
        <p:spPr>
          <a:xfrm>
            <a:off x="4821221" y="1490582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E- 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74712-C131-4083-8A04-A3F5473D17FE}"/>
              </a:ext>
            </a:extLst>
          </p:cNvPr>
          <p:cNvSpPr txBox="1"/>
          <p:nvPr/>
        </p:nvSpPr>
        <p:spPr>
          <a:xfrm flipH="1">
            <a:off x="7530900" y="1495844"/>
            <a:ext cx="13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B32A1-6F0B-40E7-B5D0-3ED1A631B39D}"/>
              </a:ext>
            </a:extLst>
          </p:cNvPr>
          <p:cNvSpPr txBox="1"/>
          <p:nvPr/>
        </p:nvSpPr>
        <p:spPr>
          <a:xfrm>
            <a:off x="9240267" y="1490582"/>
            <a:ext cx="141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1FF2A3-737E-4D10-A501-F8D09A6185D3}"/>
              </a:ext>
            </a:extLst>
          </p:cNvPr>
          <p:cNvSpPr/>
          <p:nvPr/>
        </p:nvSpPr>
        <p:spPr>
          <a:xfrm>
            <a:off x="595322" y="5603639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ADC5EF-A56D-419A-A7FD-BD0830CF75E9}"/>
              </a:ext>
            </a:extLst>
          </p:cNvPr>
          <p:cNvSpPr/>
          <p:nvPr/>
        </p:nvSpPr>
        <p:spPr>
          <a:xfrm>
            <a:off x="1507075" y="5591918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Twyla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97A34E-3591-4195-92C9-DAE17D079DFF}"/>
              </a:ext>
            </a:extLst>
          </p:cNvPr>
          <p:cNvSpPr/>
          <p:nvPr/>
        </p:nvSpPr>
        <p:spPr>
          <a:xfrm>
            <a:off x="4317943" y="5603641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37C69A-D8B6-4840-BDD9-7F5765E0AEAC}"/>
              </a:ext>
            </a:extLst>
          </p:cNvPr>
          <p:cNvSpPr/>
          <p:nvPr/>
        </p:nvSpPr>
        <p:spPr>
          <a:xfrm>
            <a:off x="7306261" y="559191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CD195C-2C9D-4A74-9100-90F274886A83}"/>
              </a:ext>
            </a:extLst>
          </p:cNvPr>
          <p:cNvSpPr/>
          <p:nvPr/>
        </p:nvSpPr>
        <p:spPr>
          <a:xfrm>
            <a:off x="10651801" y="5515710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54A900-9301-48B8-929F-4E56C1E17A4A}"/>
              </a:ext>
            </a:extLst>
          </p:cNvPr>
          <p:cNvSpPr/>
          <p:nvPr/>
        </p:nvSpPr>
        <p:spPr>
          <a:xfrm>
            <a:off x="8992336" y="5556740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8" name="Picture 37" descr="A close up of a implement&#10;&#10;Description automatically generated">
            <a:extLst>
              <a:ext uri="{FF2B5EF4-FFF2-40B4-BE49-F238E27FC236}">
                <a16:creationId xmlns:a16="http://schemas.microsoft.com/office/drawing/2014/main" id="{586BBF15-37DC-4AFA-9029-DBDE99CF2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>
            <a:off x="11733487" y="122559"/>
            <a:ext cx="293222" cy="6489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B2A78-8E3D-4569-97A0-0C0CCF64505C}"/>
              </a:ext>
            </a:extLst>
          </p:cNvPr>
          <p:cNvSpPr txBox="1"/>
          <p:nvPr/>
        </p:nvSpPr>
        <p:spPr>
          <a:xfrm>
            <a:off x="589942" y="1041011"/>
            <a:ext cx="28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MEMBERS INFORMATION:</a:t>
            </a:r>
          </a:p>
        </p:txBody>
      </p:sp>
    </p:spTree>
    <p:extLst>
      <p:ext uri="{BB962C8B-B14F-4D97-AF65-F5344CB8AC3E}">
        <p14:creationId xmlns:p14="http://schemas.microsoft.com/office/powerpoint/2010/main" val="265816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5358F-6AD4-42A0-9A05-A515BBD8487F}"/>
              </a:ext>
            </a:extLst>
          </p:cNvPr>
          <p:cNvSpPr/>
          <p:nvPr/>
        </p:nvSpPr>
        <p:spPr>
          <a:xfrm>
            <a:off x="182880" y="77377"/>
            <a:ext cx="11844997" cy="6506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06891-4C83-4546-AB4F-700A97B65490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FE6E9-1A7B-43A3-ABF9-FBC1E40D34D0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76147-EDE5-4E12-9A72-3BDABDE565FE}"/>
              </a:ext>
            </a:extLst>
          </p:cNvPr>
          <p:cNvSpPr/>
          <p:nvPr/>
        </p:nvSpPr>
        <p:spPr>
          <a:xfrm>
            <a:off x="9869604" y="30259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03A46-BDA3-48D9-AB5E-E14C2CEBD183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D8D74-3B5C-4DE4-A250-8FDF6A74DDF3}"/>
              </a:ext>
            </a:extLst>
          </p:cNvPr>
          <p:cNvSpPr/>
          <p:nvPr/>
        </p:nvSpPr>
        <p:spPr>
          <a:xfrm>
            <a:off x="600629" y="1981203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01641-D42C-47EC-B6D7-5264C4E33764}"/>
              </a:ext>
            </a:extLst>
          </p:cNvPr>
          <p:cNvSpPr/>
          <p:nvPr/>
        </p:nvSpPr>
        <p:spPr>
          <a:xfrm>
            <a:off x="1499930" y="196244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A3CB3-FAF8-4201-AB54-03205F2C9A09}"/>
              </a:ext>
            </a:extLst>
          </p:cNvPr>
          <p:cNvSpPr/>
          <p:nvPr/>
        </p:nvSpPr>
        <p:spPr>
          <a:xfrm>
            <a:off x="4285198" y="193899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B73EF-AA87-4A6B-85E3-4C224B559B63}"/>
              </a:ext>
            </a:extLst>
          </p:cNvPr>
          <p:cNvSpPr/>
          <p:nvPr/>
        </p:nvSpPr>
        <p:spPr>
          <a:xfrm>
            <a:off x="7296313" y="196244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68E92-46CA-401A-A9CA-33757174951E}"/>
              </a:ext>
            </a:extLst>
          </p:cNvPr>
          <p:cNvSpPr/>
          <p:nvPr/>
        </p:nvSpPr>
        <p:spPr>
          <a:xfrm>
            <a:off x="10618348" y="199292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7DE76-1089-46A3-9F2D-C31449CDA662}"/>
              </a:ext>
            </a:extLst>
          </p:cNvPr>
          <p:cNvSpPr/>
          <p:nvPr/>
        </p:nvSpPr>
        <p:spPr>
          <a:xfrm>
            <a:off x="8953958" y="1974165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73FB8-17AC-4966-AF68-09F857755485}"/>
              </a:ext>
            </a:extLst>
          </p:cNvPr>
          <p:cNvSpPr/>
          <p:nvPr/>
        </p:nvSpPr>
        <p:spPr>
          <a:xfrm>
            <a:off x="600629" y="2616580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334A1-48F1-4344-B776-52B20EA55735}"/>
              </a:ext>
            </a:extLst>
          </p:cNvPr>
          <p:cNvSpPr/>
          <p:nvPr/>
        </p:nvSpPr>
        <p:spPr>
          <a:xfrm>
            <a:off x="1524406" y="259548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E5E9F-E235-49C6-A9BF-931509292B6B}"/>
              </a:ext>
            </a:extLst>
          </p:cNvPr>
          <p:cNvSpPr/>
          <p:nvPr/>
        </p:nvSpPr>
        <p:spPr>
          <a:xfrm>
            <a:off x="4308014" y="2586125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25134-3F2C-483A-B64F-981A5F19AF06}"/>
              </a:ext>
            </a:extLst>
          </p:cNvPr>
          <p:cNvSpPr/>
          <p:nvPr/>
        </p:nvSpPr>
        <p:spPr>
          <a:xfrm>
            <a:off x="7336171" y="263534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4DEC1B-B439-4EC5-88C4-9BAA156C28E2}"/>
              </a:ext>
            </a:extLst>
          </p:cNvPr>
          <p:cNvSpPr/>
          <p:nvPr/>
        </p:nvSpPr>
        <p:spPr>
          <a:xfrm>
            <a:off x="10644138" y="2679891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1DA66-C6F4-495D-8996-5D1905B4EFEA}"/>
              </a:ext>
            </a:extLst>
          </p:cNvPr>
          <p:cNvSpPr/>
          <p:nvPr/>
        </p:nvSpPr>
        <p:spPr>
          <a:xfrm>
            <a:off x="8993816" y="264706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44074E-404F-4DFD-84C5-82B6EA77F4CE}"/>
              </a:ext>
            </a:extLst>
          </p:cNvPr>
          <p:cNvSpPr/>
          <p:nvPr/>
        </p:nvSpPr>
        <p:spPr>
          <a:xfrm>
            <a:off x="595322" y="3371557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2EEED9-36E2-4A73-AA19-AE737EB93A1E}"/>
              </a:ext>
            </a:extLst>
          </p:cNvPr>
          <p:cNvSpPr/>
          <p:nvPr/>
        </p:nvSpPr>
        <p:spPr>
          <a:xfrm>
            <a:off x="1529235" y="3371557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D0875-2FD5-427D-A317-FE4C1C5621AF}"/>
              </a:ext>
            </a:extLst>
          </p:cNvPr>
          <p:cNvSpPr/>
          <p:nvPr/>
        </p:nvSpPr>
        <p:spPr>
          <a:xfrm>
            <a:off x="4308014" y="335748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7A6F0-BDD9-471E-A949-E09DA5437798}"/>
              </a:ext>
            </a:extLst>
          </p:cNvPr>
          <p:cNvSpPr/>
          <p:nvPr/>
        </p:nvSpPr>
        <p:spPr>
          <a:xfrm>
            <a:off x="7296313" y="339968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6952C-3778-474C-9753-280E6B4677D7}"/>
              </a:ext>
            </a:extLst>
          </p:cNvPr>
          <p:cNvSpPr/>
          <p:nvPr/>
        </p:nvSpPr>
        <p:spPr>
          <a:xfrm>
            <a:off x="10644136" y="341141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A0425-72DD-4805-8619-53E3F8D4B4F2}"/>
              </a:ext>
            </a:extLst>
          </p:cNvPr>
          <p:cNvSpPr/>
          <p:nvPr/>
        </p:nvSpPr>
        <p:spPr>
          <a:xfrm>
            <a:off x="8993814" y="340672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4C3BE-9B23-4A52-B8CA-ED12AEAA5862}"/>
              </a:ext>
            </a:extLst>
          </p:cNvPr>
          <p:cNvSpPr/>
          <p:nvPr/>
        </p:nvSpPr>
        <p:spPr>
          <a:xfrm>
            <a:off x="600629" y="4032738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AD1F5-7D53-4BB6-BC32-A96C701362FE}"/>
              </a:ext>
            </a:extLst>
          </p:cNvPr>
          <p:cNvSpPr/>
          <p:nvPr/>
        </p:nvSpPr>
        <p:spPr>
          <a:xfrm>
            <a:off x="1498617" y="403039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Marie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D1638B-C59A-4E2F-92A9-B4B696EBF799}"/>
              </a:ext>
            </a:extLst>
          </p:cNvPr>
          <p:cNvSpPr/>
          <p:nvPr/>
        </p:nvSpPr>
        <p:spPr>
          <a:xfrm>
            <a:off x="4317124" y="4013980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876637-BF76-4829-8F05-1EE40234515E}"/>
              </a:ext>
            </a:extLst>
          </p:cNvPr>
          <p:cNvSpPr/>
          <p:nvPr/>
        </p:nvSpPr>
        <p:spPr>
          <a:xfrm>
            <a:off x="7304110" y="4055011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AD4299-0716-44AE-9FFC-3AE1FE5E36C1}"/>
              </a:ext>
            </a:extLst>
          </p:cNvPr>
          <p:cNvSpPr/>
          <p:nvPr/>
        </p:nvSpPr>
        <p:spPr>
          <a:xfrm>
            <a:off x="10669925" y="4070252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B7E89-0556-41A7-8F87-A664E8154C85}"/>
              </a:ext>
            </a:extLst>
          </p:cNvPr>
          <p:cNvSpPr/>
          <p:nvPr/>
        </p:nvSpPr>
        <p:spPr>
          <a:xfrm>
            <a:off x="8993814" y="405500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5369F-CB8F-4ECE-8B93-5A895FA59550}"/>
              </a:ext>
            </a:extLst>
          </p:cNvPr>
          <p:cNvSpPr/>
          <p:nvPr/>
        </p:nvSpPr>
        <p:spPr>
          <a:xfrm>
            <a:off x="595322" y="4787715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1509-153C-4478-BA97-22A56ABCC993}"/>
              </a:ext>
            </a:extLst>
          </p:cNvPr>
          <p:cNvSpPr/>
          <p:nvPr/>
        </p:nvSpPr>
        <p:spPr>
          <a:xfrm>
            <a:off x="1524406" y="4815845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Mary Ann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759FC-288B-4C8E-A7F1-A572AE8A23E8}"/>
              </a:ext>
            </a:extLst>
          </p:cNvPr>
          <p:cNvSpPr/>
          <p:nvPr/>
        </p:nvSpPr>
        <p:spPr>
          <a:xfrm>
            <a:off x="4308013" y="4816459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51ACA-33F2-4800-8091-F46AA06328FC}"/>
              </a:ext>
            </a:extLst>
          </p:cNvPr>
          <p:cNvSpPr/>
          <p:nvPr/>
        </p:nvSpPr>
        <p:spPr>
          <a:xfrm>
            <a:off x="7304110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61724-66ED-4995-9231-DE5351F72A86}"/>
              </a:ext>
            </a:extLst>
          </p:cNvPr>
          <p:cNvSpPr/>
          <p:nvPr/>
        </p:nvSpPr>
        <p:spPr>
          <a:xfrm>
            <a:off x="10683518" y="4773639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866502-7E56-4B63-A060-1C5C119A5F4D}"/>
              </a:ext>
            </a:extLst>
          </p:cNvPr>
          <p:cNvSpPr/>
          <p:nvPr/>
        </p:nvSpPr>
        <p:spPr>
          <a:xfrm>
            <a:off x="8993814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12257-0AA3-4497-9360-42A374AC59D4}"/>
              </a:ext>
            </a:extLst>
          </p:cNvPr>
          <p:cNvSpPr txBox="1"/>
          <p:nvPr/>
        </p:nvSpPr>
        <p:spPr>
          <a:xfrm flipH="1">
            <a:off x="2338753" y="1491175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FE981-CFB6-4842-A93A-164F1500BCAA}"/>
              </a:ext>
            </a:extLst>
          </p:cNvPr>
          <p:cNvSpPr txBox="1"/>
          <p:nvPr/>
        </p:nvSpPr>
        <p:spPr>
          <a:xfrm>
            <a:off x="4821221" y="1490582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E- 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74712-C131-4083-8A04-A3F5473D17FE}"/>
              </a:ext>
            </a:extLst>
          </p:cNvPr>
          <p:cNvSpPr txBox="1"/>
          <p:nvPr/>
        </p:nvSpPr>
        <p:spPr>
          <a:xfrm flipH="1">
            <a:off x="7530900" y="1495844"/>
            <a:ext cx="13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B32A1-6F0B-40E7-B5D0-3ED1A631B39D}"/>
              </a:ext>
            </a:extLst>
          </p:cNvPr>
          <p:cNvSpPr txBox="1"/>
          <p:nvPr/>
        </p:nvSpPr>
        <p:spPr>
          <a:xfrm>
            <a:off x="9240267" y="1490582"/>
            <a:ext cx="141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366F6-1AA0-4C51-AD4C-A1A08A1659A2}"/>
              </a:ext>
            </a:extLst>
          </p:cNvPr>
          <p:cNvSpPr/>
          <p:nvPr/>
        </p:nvSpPr>
        <p:spPr>
          <a:xfrm>
            <a:off x="8899939" y="5666246"/>
            <a:ext cx="2121473" cy="5064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MEMBER</a:t>
            </a:r>
          </a:p>
        </p:txBody>
      </p:sp>
      <p:pic>
        <p:nvPicPr>
          <p:cNvPr id="44" name="Picture 43" descr="A close up of a implement&#10;&#10;Description automatically generated">
            <a:extLst>
              <a:ext uri="{FF2B5EF4-FFF2-40B4-BE49-F238E27FC236}">
                <a16:creationId xmlns:a16="http://schemas.microsoft.com/office/drawing/2014/main" id="{D9ED5911-10AE-4776-B61B-A268FF5CCE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 rot="10800000">
            <a:off x="11719419" y="66288"/>
            <a:ext cx="293222" cy="64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719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82DAB-24DB-4CDE-AECF-03F63ACD3A32}"/>
              </a:ext>
            </a:extLst>
          </p:cNvPr>
          <p:cNvSpPr/>
          <p:nvPr/>
        </p:nvSpPr>
        <p:spPr>
          <a:xfrm>
            <a:off x="196948" y="126609"/>
            <a:ext cx="11788726" cy="6541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237D0-D07A-43D1-BBCA-45CD6EEADDB3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B7AB7-88FF-48DF-88BC-0BCDD397E83E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D271E-8633-4BAF-BE8E-02BC83A09D25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BA051-3437-480C-9EEB-4133C6832307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F6762-AF30-4EC4-B5F5-1997D7069C61}"/>
              </a:ext>
            </a:extLst>
          </p:cNvPr>
          <p:cNvSpPr/>
          <p:nvPr/>
        </p:nvSpPr>
        <p:spPr>
          <a:xfrm>
            <a:off x="618978" y="1519310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CHURCH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2007E-D3B2-42D7-8D29-1FE0B1068224}"/>
              </a:ext>
            </a:extLst>
          </p:cNvPr>
          <p:cNvSpPr/>
          <p:nvPr/>
        </p:nvSpPr>
        <p:spPr>
          <a:xfrm>
            <a:off x="644767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CHURCH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216D7-8EC6-4DD2-B06B-198EEB6B9AEF}"/>
              </a:ext>
            </a:extLst>
          </p:cNvPr>
          <p:cNvSpPr/>
          <p:nvPr/>
        </p:nvSpPr>
        <p:spPr>
          <a:xfrm>
            <a:off x="4091353" y="1519310"/>
            <a:ext cx="3052690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BANNER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73E0A-CCF7-43D9-B544-C6F9362367E9}"/>
              </a:ext>
            </a:extLst>
          </p:cNvPr>
          <p:cNvSpPr/>
          <p:nvPr/>
        </p:nvSpPr>
        <p:spPr>
          <a:xfrm>
            <a:off x="4077286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GUILD MEMBER</a:t>
            </a:r>
          </a:p>
        </p:txBody>
      </p:sp>
    </p:spTree>
    <p:extLst>
      <p:ext uri="{BB962C8B-B14F-4D97-AF65-F5344CB8AC3E}">
        <p14:creationId xmlns:p14="http://schemas.microsoft.com/office/powerpoint/2010/main" val="18102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2460088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3529104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4617696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0" y="179742"/>
            <a:ext cx="11753357" cy="6389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340886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897461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831172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821594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41317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411944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41449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414389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871610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883332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895054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906775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7055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655861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A3A41-F69F-4B00-B71F-9DCBC8242B80}"/>
              </a:ext>
            </a:extLst>
          </p:cNvPr>
          <p:cNvSpPr/>
          <p:nvPr/>
        </p:nvSpPr>
        <p:spPr>
          <a:xfrm>
            <a:off x="686629" y="3625017"/>
            <a:ext cx="1450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SEASONS:</a:t>
            </a:r>
          </a:p>
        </p:txBody>
      </p:sp>
      <p:pic>
        <p:nvPicPr>
          <p:cNvPr id="36" name="Picture 35" descr="A close up of a implement&#10;&#10;Description automatically generated">
            <a:extLst>
              <a:ext uri="{FF2B5EF4-FFF2-40B4-BE49-F238E27FC236}">
                <a16:creationId xmlns:a16="http://schemas.microsoft.com/office/drawing/2014/main" id="{652C9BE8-1A2F-4B55-97F4-8B457077E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>
            <a:off x="11719419" y="260252"/>
            <a:ext cx="285729" cy="63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B0198-3889-4E0A-AA98-BAA02CAEE792}"/>
              </a:ext>
            </a:extLst>
          </p:cNvPr>
          <p:cNvSpPr txBox="1"/>
          <p:nvPr/>
        </p:nvSpPr>
        <p:spPr>
          <a:xfrm flipH="1">
            <a:off x="947532" y="609753"/>
            <a:ext cx="478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RESPONSIBILITIES:</a:t>
            </a:r>
          </a:p>
        </p:txBody>
      </p:sp>
      <p:pic>
        <p:nvPicPr>
          <p:cNvPr id="13" name="Picture 12" descr="A close up of a implement&#10;&#10;Description automatically generated">
            <a:extLst>
              <a:ext uri="{FF2B5EF4-FFF2-40B4-BE49-F238E27FC236}">
                <a16:creationId xmlns:a16="http://schemas.microsoft.com/office/drawing/2014/main" id="{24510331-1288-4C4E-A761-BC3F68205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 rot="10800000">
            <a:off x="11719419" y="211018"/>
            <a:ext cx="280104" cy="61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154746"/>
            <a:ext cx="11701670" cy="6333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45165" y="1030436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374552" y="2099578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2993921" y="2084475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3154863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3623319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4276441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764847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B14A1-A2F4-4223-A300-6CC3F0699333}"/>
              </a:ext>
            </a:extLst>
          </p:cNvPr>
          <p:cNvSpPr/>
          <p:nvPr/>
        </p:nvSpPr>
        <p:spPr>
          <a:xfrm>
            <a:off x="5904447" y="47107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500CB-2332-46CA-859C-892DB1D5C678}"/>
              </a:ext>
            </a:extLst>
          </p:cNvPr>
          <p:cNvSpPr/>
          <p:nvPr/>
        </p:nvSpPr>
        <p:spPr>
          <a:xfrm>
            <a:off x="7874335" y="4737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A610F-7C25-4C3C-99F9-5888C069523F}"/>
              </a:ext>
            </a:extLst>
          </p:cNvPr>
          <p:cNvSpPr/>
          <p:nvPr/>
        </p:nvSpPr>
        <p:spPr>
          <a:xfrm>
            <a:off x="9841468" y="4573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BB96-45C2-4E98-AF2C-26A7B50F8E1D}"/>
              </a:ext>
            </a:extLst>
          </p:cNvPr>
          <p:cNvSpPr/>
          <p:nvPr/>
        </p:nvSpPr>
        <p:spPr>
          <a:xfrm>
            <a:off x="3928546" y="4504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119B8-01A2-4EBF-8F86-6B16618E4D3A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340886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831172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821594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41317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411944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41449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414389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871610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883332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895054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906775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7055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655861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A3A41-F69F-4B00-B71F-9DCBC8242B80}"/>
              </a:ext>
            </a:extLst>
          </p:cNvPr>
          <p:cNvSpPr/>
          <p:nvPr/>
        </p:nvSpPr>
        <p:spPr>
          <a:xfrm>
            <a:off x="686629" y="3625017"/>
            <a:ext cx="1450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SEASONS:</a:t>
            </a:r>
          </a:p>
        </p:txBody>
      </p:sp>
      <p:pic>
        <p:nvPicPr>
          <p:cNvPr id="36" name="Picture 35" descr="A close up of a implement&#10;&#10;Description automatically generated">
            <a:extLst>
              <a:ext uri="{FF2B5EF4-FFF2-40B4-BE49-F238E27FC236}">
                <a16:creationId xmlns:a16="http://schemas.microsoft.com/office/drawing/2014/main" id="{E7C2D648-87A5-43DC-A209-42709BCA9B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>
            <a:off x="11719419" y="66287"/>
            <a:ext cx="293222" cy="64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BA2D3-66A5-487D-8C43-81F7F2B3CEAA}"/>
              </a:ext>
            </a:extLst>
          </p:cNvPr>
          <p:cNvSpPr/>
          <p:nvPr/>
        </p:nvSpPr>
        <p:spPr>
          <a:xfrm>
            <a:off x="5880305" y="38093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63B6-7C54-44EB-ACCD-F76411BE9B57}"/>
              </a:ext>
            </a:extLst>
          </p:cNvPr>
          <p:cNvSpPr/>
          <p:nvPr/>
        </p:nvSpPr>
        <p:spPr>
          <a:xfrm>
            <a:off x="7850193" y="3836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1258-DB8E-4265-8773-9677602B1EFD}"/>
              </a:ext>
            </a:extLst>
          </p:cNvPr>
          <p:cNvSpPr/>
          <p:nvPr/>
        </p:nvSpPr>
        <p:spPr>
          <a:xfrm>
            <a:off x="9817326" y="36719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9C6A5-5F03-4209-A35E-A8AB288C8FCA}"/>
              </a:ext>
            </a:extLst>
          </p:cNvPr>
          <p:cNvSpPr/>
          <p:nvPr/>
        </p:nvSpPr>
        <p:spPr>
          <a:xfrm>
            <a:off x="3876171" y="37642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397F-68AF-495A-9586-EB61618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E4E8-725E-4560-9CFB-AD2362BE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4C61E-F8AC-4217-89A1-1215FD78FD59}"/>
              </a:ext>
            </a:extLst>
          </p:cNvPr>
          <p:cNvSpPr/>
          <p:nvPr/>
        </p:nvSpPr>
        <p:spPr>
          <a:xfrm>
            <a:off x="192258" y="175845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79A35-6410-4A77-B539-0F8ED3A5A770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A1FF74-2664-4C2A-AC19-8E7C4227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79F-D3C8-4E45-AC4B-F8CC2A98045D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E2BA-CB98-4C39-853A-AB4D4F280715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2248-343C-447C-BE65-86761D420470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734-AB5D-4DA1-B875-C8718F61D36C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EADE4-E7CC-43D3-BAEE-4101D2477768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9F29A-4F99-4825-A3E5-2189E59F10C6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79AE-4A78-4952-8607-A417CA1810FB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DF14-A237-4D54-AEAB-D91349108520}"/>
              </a:ext>
            </a:extLst>
          </p:cNvPr>
          <p:cNvSpPr/>
          <p:nvPr/>
        </p:nvSpPr>
        <p:spPr>
          <a:xfrm>
            <a:off x="10139291" y="2858119"/>
            <a:ext cx="1556822" cy="11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F65-FC95-4718-AE39-429421DE80B2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96BF2-1A1F-4141-B3B2-3004550C87F8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795C-EA6D-4FBA-A27C-A1CDCCEDBA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7E371-4A9E-4208-B01E-0E1B2DF147C7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BE95E5-AB44-42E0-B2EE-C879A19C4F76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307656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0550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301550" y="4721992"/>
            <a:ext cx="317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Used this banner 3 times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Last used on 07/03/2019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4A64-3638-4C66-A783-0DD68822F278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67237-87FC-46CB-B438-099F16359FCF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9E9DA-4C48-42D1-91FE-E45CC2848E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742E0-6F6A-406A-B388-F57074A34989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57804-5C97-4804-BE8E-91AA09134C4C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8BCBB-4BB9-45ED-AF6E-5528160F7F17}"/>
              </a:ext>
            </a:extLst>
          </p:cNvPr>
          <p:cNvSpPr/>
          <p:nvPr/>
        </p:nvSpPr>
        <p:spPr>
          <a:xfrm>
            <a:off x="10139291" y="2858119"/>
            <a:ext cx="1556822" cy="119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427</Words>
  <Application>Microsoft Office PowerPoint</Application>
  <PresentationFormat>Widescreen</PresentationFormat>
  <Paragraphs>203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70</cp:revision>
  <dcterms:created xsi:type="dcterms:W3CDTF">2019-06-26T16:25:09Z</dcterms:created>
  <dcterms:modified xsi:type="dcterms:W3CDTF">2019-07-03T02:08:24Z</dcterms:modified>
</cp:coreProperties>
</file>