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61" r:id="rId4"/>
    <p:sldId id="262" r:id="rId5"/>
    <p:sldId id="258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ree, building, sky, outdoor&#10;&#10;Description automatically generated">
            <a:extLst>
              <a:ext uri="{FF2B5EF4-FFF2-40B4-BE49-F238E27FC236}">
                <a16:creationId xmlns:a16="http://schemas.microsoft.com/office/drawing/2014/main" id="{77F1D608-D367-43A6-8AEB-E7D19A86C9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24184"/>
            <a:ext cx="1219199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3191607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4077745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2C651-3EC8-44EC-B538-B4ADD849EE5E}"/>
              </a:ext>
            </a:extLst>
          </p:cNvPr>
          <p:cNvSpPr/>
          <p:nvPr/>
        </p:nvSpPr>
        <p:spPr>
          <a:xfrm>
            <a:off x="5243562" y="1934838"/>
            <a:ext cx="1676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effectLst/>
              </a:rPr>
              <a:t>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5152269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08F26D0-E79A-47CA-9D96-3F7F256CA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6" y="1793406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5771321" y="47314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7803591" y="49172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9773479" y="5084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CLOTH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 CLOTH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10112187" y="2451240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10340290" y="2950236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31564" y="211019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440788" y="1364565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3051365" y="1364564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2282668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2751124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3404246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360390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48529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4AE6A-9F44-4799-80D4-34A1AE1F7173}"/>
              </a:ext>
            </a:extLst>
          </p:cNvPr>
          <p:cNvSpPr/>
          <p:nvPr/>
        </p:nvSpPr>
        <p:spPr>
          <a:xfrm>
            <a:off x="5787684" y="6500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BC223-2265-4D96-B30E-56604A61401A}"/>
              </a:ext>
            </a:extLst>
          </p:cNvPr>
          <p:cNvSpPr/>
          <p:nvPr/>
        </p:nvSpPr>
        <p:spPr>
          <a:xfrm>
            <a:off x="7797146" y="6305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5FB25-1597-4D41-99D9-26A0F4818536}"/>
              </a:ext>
            </a:extLst>
          </p:cNvPr>
          <p:cNvSpPr/>
          <p:nvPr/>
        </p:nvSpPr>
        <p:spPr>
          <a:xfrm>
            <a:off x="9806608" y="61842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39875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194465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692071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A4DDFD-5D9D-48F0-BFD1-1B30E7F2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2" y="1368605"/>
            <a:ext cx="11158756" cy="29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46147" y="4404108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4399355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4383505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4383505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27112" y="756251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333F612-4490-4EBA-BD85-6EF611A833C7}"/>
              </a:ext>
            </a:extLst>
          </p:cNvPr>
          <p:cNvSpPr/>
          <p:nvPr/>
        </p:nvSpPr>
        <p:spPr>
          <a:xfrm>
            <a:off x="5566142" y="2722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601B48-6C7F-4BBD-87F0-51D9DB29FF8E}"/>
              </a:ext>
            </a:extLst>
          </p:cNvPr>
          <p:cNvSpPr/>
          <p:nvPr/>
        </p:nvSpPr>
        <p:spPr>
          <a:xfrm>
            <a:off x="7557753" y="2722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D9FBD5-9343-4AD8-ACF8-DF56B5D60EA8}"/>
              </a:ext>
            </a:extLst>
          </p:cNvPr>
          <p:cNvSpPr/>
          <p:nvPr/>
        </p:nvSpPr>
        <p:spPr>
          <a:xfrm>
            <a:off x="9504929" y="28807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9D1DFC-0BDC-4C7F-93FB-3A5E3CFD32FE}"/>
              </a:ext>
            </a:extLst>
          </p:cNvPr>
          <p:cNvSpPr/>
          <p:nvPr/>
        </p:nvSpPr>
        <p:spPr>
          <a:xfrm>
            <a:off x="192258" y="113074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8312AA-5925-4A0B-B507-263A675E98BE}"/>
              </a:ext>
            </a:extLst>
          </p:cNvPr>
          <p:cNvSpPr/>
          <p:nvPr/>
        </p:nvSpPr>
        <p:spPr>
          <a:xfrm>
            <a:off x="5647008" y="37095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9F227-E895-410B-A2EF-FE7D015E2DF9}"/>
              </a:ext>
            </a:extLst>
          </p:cNvPr>
          <p:cNvSpPr/>
          <p:nvPr/>
        </p:nvSpPr>
        <p:spPr>
          <a:xfrm>
            <a:off x="7577179" y="36227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23995-D349-4CB0-A1B6-9EED5EC57B2E}"/>
              </a:ext>
            </a:extLst>
          </p:cNvPr>
          <p:cNvSpPr/>
          <p:nvPr/>
        </p:nvSpPr>
        <p:spPr>
          <a:xfrm>
            <a:off x="9519515" y="37095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D8E3D-9A4E-4A6D-A8A7-6F79FC366AAE}"/>
              </a:ext>
            </a:extLst>
          </p:cNvPr>
          <p:cNvSpPr/>
          <p:nvPr/>
        </p:nvSpPr>
        <p:spPr>
          <a:xfrm>
            <a:off x="334376" y="1168064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A5F899-39F2-4980-B1A6-3E2E63788B2C}"/>
              </a:ext>
            </a:extLst>
          </p:cNvPr>
          <p:cNvSpPr/>
          <p:nvPr/>
        </p:nvSpPr>
        <p:spPr>
          <a:xfrm>
            <a:off x="10803881" y="390226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A6FDF67-8880-4AF8-8BEC-5D836AB95550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E5EF126-B4E0-48B7-B02B-9138070D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66A9B6C-3C1F-4A53-9002-45832CD7C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E870CBB-039C-4FF7-BEC5-AEA116A50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D39AB0-3BAD-4890-9EF3-998BCCDBB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4BED6D-B000-413F-B02D-F1EF60CCC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42402"/>
              </p:ext>
            </p:extLst>
          </p:nvPr>
        </p:nvGraphicFramePr>
        <p:xfrm>
          <a:off x="547358" y="1834657"/>
          <a:ext cx="107877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541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5C75D91-B0AA-42DB-B021-D35FB139A524}"/>
              </a:ext>
            </a:extLst>
          </p:cNvPr>
          <p:cNvSpPr txBox="1"/>
          <p:nvPr/>
        </p:nvSpPr>
        <p:spPr>
          <a:xfrm>
            <a:off x="2313116" y="1219773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id="{0B28FB31-7C0D-4F1D-BEB8-B54D9BD31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444142-73C9-4C6B-8AEF-7995909C97B6}"/>
              </a:ext>
            </a:extLst>
          </p:cNvPr>
          <p:cNvSpPr txBox="1"/>
          <p:nvPr/>
        </p:nvSpPr>
        <p:spPr>
          <a:xfrm>
            <a:off x="431967" y="504520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</p:spTree>
    <p:extLst>
      <p:ext uri="{BB962C8B-B14F-4D97-AF65-F5344CB8AC3E}">
        <p14:creationId xmlns:p14="http://schemas.microsoft.com/office/powerpoint/2010/main" val="354115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A6DE9-CF04-4E06-876B-6A0A86B0F017}"/>
              </a:ext>
            </a:extLst>
          </p:cNvPr>
          <p:cNvSpPr/>
          <p:nvPr/>
        </p:nvSpPr>
        <p:spPr>
          <a:xfrm>
            <a:off x="225668" y="189914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3F53E-816D-4926-8F85-934BFD820A5E}"/>
              </a:ext>
            </a:extLst>
          </p:cNvPr>
          <p:cNvSpPr/>
          <p:nvPr/>
        </p:nvSpPr>
        <p:spPr>
          <a:xfrm>
            <a:off x="520504" y="562707"/>
            <a:ext cx="2616591" cy="351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9D64A20-EFA7-48C3-A490-89F62AEF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549455"/>
            <a:ext cx="2616591" cy="3516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7272F-20E3-4476-85B1-C65C9C3CC329}"/>
              </a:ext>
            </a:extLst>
          </p:cNvPr>
          <p:cNvSpPr txBox="1"/>
          <p:nvPr/>
        </p:nvSpPr>
        <p:spPr>
          <a:xfrm flipH="1">
            <a:off x="3479408" y="562707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B341F-0957-475E-8B97-C928ECC99F3A}"/>
              </a:ext>
            </a:extLst>
          </p:cNvPr>
          <p:cNvSpPr txBox="1"/>
          <p:nvPr/>
        </p:nvSpPr>
        <p:spPr>
          <a:xfrm flipH="1">
            <a:off x="3479408" y="213650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5B210-4937-4301-B3B6-E521D87667A3}"/>
              </a:ext>
            </a:extLst>
          </p:cNvPr>
          <p:cNvSpPr txBox="1"/>
          <p:nvPr/>
        </p:nvSpPr>
        <p:spPr>
          <a:xfrm flipH="1">
            <a:off x="3479408" y="1294228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9492C-7649-4BAB-AB3E-BC5C84DE68E0}"/>
              </a:ext>
            </a:extLst>
          </p:cNvPr>
          <p:cNvSpPr txBox="1"/>
          <p:nvPr/>
        </p:nvSpPr>
        <p:spPr>
          <a:xfrm>
            <a:off x="3479409" y="2827606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BBCA2-D58F-4240-A803-679F57F45401}"/>
              </a:ext>
            </a:extLst>
          </p:cNvPr>
          <p:cNvSpPr/>
          <p:nvPr/>
        </p:nvSpPr>
        <p:spPr>
          <a:xfrm>
            <a:off x="647114" y="4403188"/>
            <a:ext cx="2321169" cy="464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0A42FE-091F-4CF4-ACE9-FE33C747FC5A}"/>
              </a:ext>
            </a:extLst>
          </p:cNvPr>
          <p:cNvSpPr/>
          <p:nvPr/>
        </p:nvSpPr>
        <p:spPr>
          <a:xfrm>
            <a:off x="3479408" y="3804515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2EC7C-B0C1-4467-83C0-10B78926FD31}"/>
              </a:ext>
            </a:extLst>
          </p:cNvPr>
          <p:cNvSpPr/>
          <p:nvPr/>
        </p:nvSpPr>
        <p:spPr>
          <a:xfrm>
            <a:off x="9468730" y="38717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76772-BFB3-432C-99DA-C8B1C60C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62" y="426805"/>
            <a:ext cx="464234" cy="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203</Words>
  <Application>Microsoft Office PowerPoint</Application>
  <PresentationFormat>Widescreen</PresentationFormat>
  <Paragraphs>91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50</cp:revision>
  <dcterms:created xsi:type="dcterms:W3CDTF">2019-06-12T17:18:17Z</dcterms:created>
  <dcterms:modified xsi:type="dcterms:W3CDTF">2019-06-18T16:24:33Z</dcterms:modified>
</cp:coreProperties>
</file>