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2194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EVENTS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10112187" y="2451240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10340290" y="2950236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EVENT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209476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3915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1005931" y="197542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503583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8914A-F522-461A-92A4-4ACB360E299C}"/>
              </a:ext>
            </a:extLst>
          </p:cNvPr>
          <p:cNvSpPr/>
          <p:nvPr/>
        </p:nvSpPr>
        <p:spPr>
          <a:xfrm>
            <a:off x="3631973" y="1320408"/>
            <a:ext cx="2059746" cy="16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301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4"/>
            <a:ext cx="1957446" cy="30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17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1"/>
            <a:ext cx="1951892" cy="21705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148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39</cp:revision>
  <dcterms:created xsi:type="dcterms:W3CDTF">2019-06-12T17:18:17Z</dcterms:created>
  <dcterms:modified xsi:type="dcterms:W3CDTF">2019-06-17T15:45:11Z</dcterms:modified>
</cp:coreProperties>
</file>