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58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ree, building, sky, outdoor&#10;&#10;Description automatically generated">
            <a:extLst>
              <a:ext uri="{FF2B5EF4-FFF2-40B4-BE49-F238E27FC236}">
                <a16:creationId xmlns:a16="http://schemas.microsoft.com/office/drawing/2014/main" id="{77F1D608-D367-43A6-8AEB-E7D19A86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24184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360390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33F612-4490-4EBA-BD85-6EF611A833C7}"/>
              </a:ext>
            </a:extLst>
          </p:cNvPr>
          <p:cNvSpPr/>
          <p:nvPr/>
        </p:nvSpPr>
        <p:spPr>
          <a:xfrm>
            <a:off x="5566142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01B48-6C7F-4BBD-87F0-51D9DB29FF8E}"/>
              </a:ext>
            </a:extLst>
          </p:cNvPr>
          <p:cNvSpPr/>
          <p:nvPr/>
        </p:nvSpPr>
        <p:spPr>
          <a:xfrm>
            <a:off x="7557753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9FBD5-9343-4AD8-ACF8-DF56B5D60EA8}"/>
              </a:ext>
            </a:extLst>
          </p:cNvPr>
          <p:cNvSpPr/>
          <p:nvPr/>
        </p:nvSpPr>
        <p:spPr>
          <a:xfrm>
            <a:off x="9504929" y="28807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B98D76B9-BFEA-4955-9257-71D00B1E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3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312AA-5925-4A0B-B507-263A675E98BE}"/>
              </a:ext>
            </a:extLst>
          </p:cNvPr>
          <p:cNvSpPr/>
          <p:nvPr/>
        </p:nvSpPr>
        <p:spPr>
          <a:xfrm>
            <a:off x="5647008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9F227-E895-410B-A2EF-FE7D015E2DF9}"/>
              </a:ext>
            </a:extLst>
          </p:cNvPr>
          <p:cNvSpPr/>
          <p:nvPr/>
        </p:nvSpPr>
        <p:spPr>
          <a:xfrm>
            <a:off x="7577179" y="36227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3995-D349-4CB0-A1B6-9EED5EC57B2E}"/>
              </a:ext>
            </a:extLst>
          </p:cNvPr>
          <p:cNvSpPr/>
          <p:nvPr/>
        </p:nvSpPr>
        <p:spPr>
          <a:xfrm>
            <a:off x="9519515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34376" y="1168064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90226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402"/>
              </p:ext>
            </p:extLst>
          </p:nvPr>
        </p:nvGraphicFramePr>
        <p:xfrm>
          <a:off x="547358" y="1834657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1219773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44142-73C9-4C6B-8AEF-7995909C97B6}"/>
              </a:ext>
            </a:extLst>
          </p:cNvPr>
          <p:cNvSpPr txBox="1"/>
          <p:nvPr/>
        </p:nvSpPr>
        <p:spPr>
          <a:xfrm>
            <a:off x="431967" y="504520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89914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203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51</cp:revision>
  <dcterms:created xsi:type="dcterms:W3CDTF">2019-06-12T17:18:17Z</dcterms:created>
  <dcterms:modified xsi:type="dcterms:W3CDTF">2019-06-18T16:37:48Z</dcterms:modified>
</cp:coreProperties>
</file>