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4583" autoAdjust="0"/>
  </p:normalViewPr>
  <p:slideViewPr>
    <p:cSldViewPr snapToGrid="0">
      <p:cViewPr varScale="1">
        <p:scale>
          <a:sx n="54" d="100"/>
          <a:sy n="54" d="100"/>
        </p:scale>
        <p:origin x="1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956D7-A710-4769-B6DE-C39F782727B0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03EA9-976B-4FA9-888A-0FDD387A8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0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UPCOMING ---- NEXT</a:t>
            </a:r>
          </a:p>
          <a:p>
            <a:r>
              <a:rPr lang="en-US" dirty="0"/>
              <a:t>MAKE NEXT EVENTS CLICKABLE</a:t>
            </a:r>
          </a:p>
          <a:p>
            <a:r>
              <a:rPr lang="en-US" dirty="0"/>
              <a:t>FIND A WAY TO INDIACTE THE CLOTH COLOR</a:t>
            </a:r>
          </a:p>
          <a:p>
            <a:r>
              <a:rPr lang="en-US" dirty="0"/>
              <a:t>MAKE A  MOBILE SITE PROTOTYPE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03EA9-976B-4FA9-888A-0FDD387A87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ADC-53C3-4322-AC90-625C1EF17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44DFF-B932-4F8D-BE7F-41A1F68E4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076FC-1916-4198-83E9-D0EC6AAD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DC9D-D28C-44D2-97BC-C4D6B483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21DD3-1FCA-4D70-A8B1-4C5D38E9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54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FD51-74EB-46A7-B1AF-CF9F721D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9ACE7-B2E9-44EA-83D5-5C35FAF19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5F5F7-9EBF-4237-AD8D-8DFC6CF9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A8AD-CB6D-43CC-B301-0C498E95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BF7-C8AA-44E0-9499-065480D7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8EE94-BC7A-4C56-BEB1-EB5A1546D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CD970-F951-4397-8CBE-8AA931293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E6-E07B-4AAA-9363-5130ADC1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5F3D5-0A2D-433D-BF1E-99971E2F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657-B8FF-4D2D-B7F9-DB70825A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2031-9308-4F45-8B48-52DFBB53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7AD-7D4B-4ECF-83A3-07456137C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7E81D-11B8-4CE0-BD9D-33337483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4BE8-AB7D-4D92-99E3-87DA52A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41909-4AF0-43D2-9E0A-30397432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7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BDB6F-0D2E-4A98-9287-F2FD55B3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1F86-6395-45C4-BA5D-7BE2D316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4D306-BDA6-45C1-B502-B1375DABA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DE49-0CAE-4B1B-B935-A8341E3B4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58EB-2F0D-4FAF-B40B-B50A7A1B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6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D55A-8210-42B7-932E-71827E99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B3E6D-60D6-44AF-BD5C-4E46D037E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C7C9-19B0-4F1C-BC82-DB12A3FC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6EC3A-3049-412F-B6DE-6FD28173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83B1-E4ED-4AF9-BF4C-4BB3E4B1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17919-D714-4E52-841C-A6DB835B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0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1E456-417C-48D9-9239-685DFD23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25740-A486-418A-BF04-9D0E0C549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420B-0758-4C6D-BED8-68C450FA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0DB95-369A-46EC-82B2-16230387A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62C0E-9158-4248-984D-C08E46167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3D7555-87B4-4C06-A1F6-037585CD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AD5C9-1CC5-4243-81DE-9363D6D11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CCD8D-A420-439A-B4B9-F68498C07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4969-BA0D-460C-979A-B1186E6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46208-2432-49F4-9FA6-D08E49A5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0AA99-C2B4-40B5-B461-87F16B0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968F7-6C13-495F-8B24-934D3274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9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703E51-D9DE-4F61-93EE-9EBC8D59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E99C0-43AB-4B46-B1FE-CC30985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AA434-EFA6-4E4D-8767-94D46F6B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5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AF47-D5C8-461B-A043-A192F9CB4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BB49A-1A52-4AF8-8356-98C582C71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9AFF0-FD4C-4EBE-8343-A4045480E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69081-40FC-431D-A489-75E97331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429F-2DE3-43CC-A3F2-DE92ABA48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EF20-ED78-4BE3-87A2-EFC8FEF7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4A16-A619-43F2-9926-CEF5E85B7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2AFE61-B4AF-4C97-97E6-446420ED2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843D-FC69-4AAD-ADCF-6440D9527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B10C7B-3DF7-47C0-8CBD-810BCCC0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C951B-6A87-445B-9C7A-28E99732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C780-8F39-4174-B46A-160D368A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24A3-E934-4213-A990-E6CD5254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A108D-EF90-4051-B0D8-BBF6CF3FB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F67D1-3A38-426F-866F-7818E55E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81ACC-2D14-4FEA-B766-B07C5C643364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F84BC-02F7-4426-9272-B5BAC8623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5B9E8-82C6-450B-863C-2405F18B0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80CF-942D-4682-B1AB-BF5686A1D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DB60A2-962A-4280-9105-282AB24B6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tree, building, sky, outdoor&#10;&#10;Description automatically generated">
            <a:extLst>
              <a:ext uri="{FF2B5EF4-FFF2-40B4-BE49-F238E27FC236}">
                <a16:creationId xmlns:a16="http://schemas.microsoft.com/office/drawing/2014/main" id="{77F1D608-D367-43A6-8AEB-E7D19A86C9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6" y="24184"/>
            <a:ext cx="12191999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BCAB5B-D5F3-4F67-B0DD-3CB06CE4D4C5}"/>
              </a:ext>
            </a:extLst>
          </p:cNvPr>
          <p:cNvSpPr/>
          <p:nvPr/>
        </p:nvSpPr>
        <p:spPr>
          <a:xfrm>
            <a:off x="3846035" y="407484"/>
            <a:ext cx="39090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ALTAR GUILD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6725E5-F1D9-4376-BEA9-C361D359AF70}"/>
              </a:ext>
            </a:extLst>
          </p:cNvPr>
          <p:cNvSpPr/>
          <p:nvPr/>
        </p:nvSpPr>
        <p:spPr>
          <a:xfrm>
            <a:off x="4108936" y="3191607"/>
            <a:ext cx="3390314" cy="47478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D2782E-067B-4650-AEF0-BA7D98B5FEC1}"/>
              </a:ext>
            </a:extLst>
          </p:cNvPr>
          <p:cNvSpPr/>
          <p:nvPr/>
        </p:nvSpPr>
        <p:spPr>
          <a:xfrm>
            <a:off x="4106594" y="4077745"/>
            <a:ext cx="3416104" cy="474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PASSWORD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C651-3EC8-44EC-B538-B4ADD849EE5E}"/>
              </a:ext>
            </a:extLst>
          </p:cNvPr>
          <p:cNvSpPr/>
          <p:nvPr/>
        </p:nvSpPr>
        <p:spPr>
          <a:xfrm>
            <a:off x="5243562" y="1934838"/>
            <a:ext cx="16767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400" b="1" cap="none" spc="0" dirty="0">
                <a:ln/>
                <a:effectLst/>
              </a:rPr>
              <a:t>LOGIN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C1B8138-C52B-4499-A846-4222BBE9B142}"/>
              </a:ext>
            </a:extLst>
          </p:cNvPr>
          <p:cNvSpPr/>
          <p:nvPr/>
        </p:nvSpPr>
        <p:spPr>
          <a:xfrm>
            <a:off x="4914312" y="5152269"/>
            <a:ext cx="1744394" cy="36576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508F26D0-E79A-47CA-9D96-3F7F256CA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096" y="1793406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26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E29DF8-733A-4B38-9CB0-74B7057C20F4}"/>
              </a:ext>
            </a:extLst>
          </p:cNvPr>
          <p:cNvSpPr/>
          <p:nvPr/>
        </p:nvSpPr>
        <p:spPr>
          <a:xfrm>
            <a:off x="251791" y="168812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75E86-CCFE-4047-9CE7-957194F637E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C2705-AE7B-49BD-B5CC-6576B3A3FFB2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B7F966-D466-4D10-AA75-F214562624D1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78F4B6-3AC5-43A7-988D-4162B4666B8C}"/>
              </a:ext>
            </a:extLst>
          </p:cNvPr>
          <p:cNvSpPr/>
          <p:nvPr/>
        </p:nvSpPr>
        <p:spPr>
          <a:xfrm>
            <a:off x="530087" y="1905614"/>
            <a:ext cx="11092069" cy="17625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57A65-F6A4-4C2F-B071-EC67A1039B0E}"/>
              </a:ext>
            </a:extLst>
          </p:cNvPr>
          <p:cNvSpPr/>
          <p:nvPr/>
        </p:nvSpPr>
        <p:spPr>
          <a:xfrm>
            <a:off x="569844" y="2318592"/>
            <a:ext cx="11052312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ADVENT		 – DEC 23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RD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BLUE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 	 – DEC 25</a:t>
            </a:r>
            <a:r>
              <a:rPr lang="en-US" sz="36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</a:t>
            </a:r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2019, WHITE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9403D-6CBD-4DF6-BEA6-C61B27B6AACC}"/>
              </a:ext>
            </a:extLst>
          </p:cNvPr>
          <p:cNvSpPr txBox="1"/>
          <p:nvPr/>
        </p:nvSpPr>
        <p:spPr>
          <a:xfrm flipH="1">
            <a:off x="569844" y="1988129"/>
            <a:ext cx="5732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COMING EVENTS 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DBD774-2BED-402D-B696-010FFAC80E30}"/>
              </a:ext>
            </a:extLst>
          </p:cNvPr>
          <p:cNvSpPr/>
          <p:nvPr/>
        </p:nvSpPr>
        <p:spPr>
          <a:xfrm>
            <a:off x="9442175" y="2410691"/>
            <a:ext cx="156375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797060-E02E-4629-BEB0-F5A992D40C9F}"/>
              </a:ext>
            </a:extLst>
          </p:cNvPr>
          <p:cNvSpPr/>
          <p:nvPr/>
        </p:nvSpPr>
        <p:spPr>
          <a:xfrm>
            <a:off x="9442175" y="3003241"/>
            <a:ext cx="1563756" cy="22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CECCB9-DD33-48E9-BFD8-E016802DE4A1}"/>
              </a:ext>
            </a:extLst>
          </p:cNvPr>
          <p:cNvSpPr/>
          <p:nvPr/>
        </p:nvSpPr>
        <p:spPr>
          <a:xfrm>
            <a:off x="11005931" y="4634225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47324B8-F560-4642-A793-D2ABD36068A9}"/>
              </a:ext>
            </a:extLst>
          </p:cNvPr>
          <p:cNvSpPr/>
          <p:nvPr/>
        </p:nvSpPr>
        <p:spPr>
          <a:xfrm flipH="1">
            <a:off x="503583" y="462464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5F929-75A1-4C70-BFFC-E00048B5C695}"/>
              </a:ext>
            </a:extLst>
          </p:cNvPr>
          <p:cNvSpPr/>
          <p:nvPr/>
        </p:nvSpPr>
        <p:spPr>
          <a:xfrm>
            <a:off x="1404732" y="39348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B16A04-0809-4283-9097-C29F78AFB834}"/>
              </a:ext>
            </a:extLst>
          </p:cNvPr>
          <p:cNvSpPr/>
          <p:nvPr/>
        </p:nvSpPr>
        <p:spPr>
          <a:xfrm>
            <a:off x="3813875" y="392249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C29952-11AD-4969-B1C8-926C702327F6}"/>
              </a:ext>
            </a:extLst>
          </p:cNvPr>
          <p:cNvSpPr/>
          <p:nvPr/>
        </p:nvSpPr>
        <p:spPr>
          <a:xfrm>
            <a:off x="6102626" y="3948009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6724D4-80D6-4243-BEDF-C0764BA6C899}"/>
              </a:ext>
            </a:extLst>
          </p:cNvPr>
          <p:cNvSpPr/>
          <p:nvPr/>
        </p:nvSpPr>
        <p:spPr>
          <a:xfrm>
            <a:off x="8645108" y="3946948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773DAF-9C67-4795-9A1D-074E799C4721}"/>
              </a:ext>
            </a:extLst>
          </p:cNvPr>
          <p:cNvSpPr/>
          <p:nvPr/>
        </p:nvSpPr>
        <p:spPr>
          <a:xfrm>
            <a:off x="1417984" y="4674663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EVENTS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2992C7-E692-4B3D-BBDB-030698B8035A}"/>
              </a:ext>
            </a:extLst>
          </p:cNvPr>
          <p:cNvSpPr/>
          <p:nvPr/>
        </p:nvSpPr>
        <p:spPr>
          <a:xfrm>
            <a:off x="3807149" y="4686385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EA5560-2BCF-4706-8E09-A83965CB511A}"/>
              </a:ext>
            </a:extLst>
          </p:cNvPr>
          <p:cNvSpPr/>
          <p:nvPr/>
        </p:nvSpPr>
        <p:spPr>
          <a:xfrm>
            <a:off x="6125970" y="4698107"/>
            <a:ext cx="194419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EPIPHANY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9E7D72-DD95-461C-B9D1-E4312A697EFB}"/>
              </a:ext>
            </a:extLst>
          </p:cNvPr>
          <p:cNvSpPr/>
          <p:nvPr/>
        </p:nvSpPr>
        <p:spPr>
          <a:xfrm>
            <a:off x="8669882" y="4709828"/>
            <a:ext cx="1944194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ASH WEDNESDAY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72F460-57C2-4C57-9F5F-E1E8B3E90866}"/>
              </a:ext>
            </a:extLst>
          </p:cNvPr>
          <p:cNvSpPr txBox="1"/>
          <p:nvPr/>
        </p:nvSpPr>
        <p:spPr>
          <a:xfrm flipH="1">
            <a:off x="3816622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 25-30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6E466D-E18D-4927-96C8-593D4402453F}"/>
              </a:ext>
            </a:extLst>
          </p:cNvPr>
          <p:cNvSpPr txBox="1"/>
          <p:nvPr/>
        </p:nvSpPr>
        <p:spPr>
          <a:xfrm flipH="1">
            <a:off x="6109255" y="53561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 6 – 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10807-AB85-4743-A700-E70F1C9779E2}"/>
              </a:ext>
            </a:extLst>
          </p:cNvPr>
          <p:cNvSpPr txBox="1"/>
          <p:nvPr/>
        </p:nvSpPr>
        <p:spPr>
          <a:xfrm flipH="1">
            <a:off x="8647043" y="5508559"/>
            <a:ext cx="1944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 6</a:t>
            </a:r>
          </a:p>
        </p:txBody>
      </p:sp>
    </p:spTree>
    <p:extLst>
      <p:ext uri="{BB962C8B-B14F-4D97-AF65-F5344CB8AC3E}">
        <p14:creationId xmlns:p14="http://schemas.microsoft.com/office/powerpoint/2010/main" val="58510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C6BC4-64DE-49B2-B234-FAE62A46CA23}"/>
              </a:ext>
            </a:extLst>
          </p:cNvPr>
          <p:cNvSpPr/>
          <p:nvPr/>
        </p:nvSpPr>
        <p:spPr>
          <a:xfrm>
            <a:off x="251791" y="239154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0A5EE30-1AF7-4225-B614-EF46C4BCA623}"/>
              </a:ext>
            </a:extLst>
          </p:cNvPr>
          <p:cNvSpPr/>
          <p:nvPr/>
        </p:nvSpPr>
        <p:spPr>
          <a:xfrm>
            <a:off x="11005931" y="1975427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C69FC31-40F4-4FA8-88BF-7200AA0C72B3}"/>
              </a:ext>
            </a:extLst>
          </p:cNvPr>
          <p:cNvSpPr/>
          <p:nvPr/>
        </p:nvSpPr>
        <p:spPr>
          <a:xfrm flipH="1">
            <a:off x="503583" y="1965849"/>
            <a:ext cx="583096" cy="47376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AA5071-FB15-4F6B-A706-B634014859AD}"/>
              </a:ext>
            </a:extLst>
          </p:cNvPr>
          <p:cNvSpPr/>
          <p:nvPr/>
        </p:nvSpPr>
        <p:spPr>
          <a:xfrm>
            <a:off x="1404732" y="12760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TWLYA AND MARIE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80584F-3C23-4367-ABF2-818FEDF5E4F3}"/>
              </a:ext>
            </a:extLst>
          </p:cNvPr>
          <p:cNvSpPr/>
          <p:nvPr/>
        </p:nvSpPr>
        <p:spPr>
          <a:xfrm>
            <a:off x="3813875" y="1291837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KIM AND PHYLLIS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B2E0A8-7827-455E-80A7-C8F7A088B986}"/>
              </a:ext>
            </a:extLst>
          </p:cNvPr>
          <p:cNvSpPr/>
          <p:nvPr/>
        </p:nvSpPr>
        <p:spPr>
          <a:xfrm>
            <a:off x="6102626" y="1289211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JEAN AND JAN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E14F38-FA51-47C1-901C-8A5DBB4893DC}"/>
              </a:ext>
            </a:extLst>
          </p:cNvPr>
          <p:cNvSpPr/>
          <p:nvPr/>
        </p:nvSpPr>
        <p:spPr>
          <a:xfrm>
            <a:off x="8645108" y="1288150"/>
            <a:ext cx="1957446" cy="2198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PHYLLIS, MARIE AND MARY ANN</a:t>
            </a:r>
          </a:p>
        </p:txBody>
      </p:sp>
    </p:spTree>
    <p:extLst>
      <p:ext uri="{BB962C8B-B14F-4D97-AF65-F5344CB8AC3E}">
        <p14:creationId xmlns:p14="http://schemas.microsoft.com/office/powerpoint/2010/main" val="423185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0246EA-E72E-45C3-916A-E1D62D465FB7}"/>
              </a:ext>
            </a:extLst>
          </p:cNvPr>
          <p:cNvSpPr/>
          <p:nvPr/>
        </p:nvSpPr>
        <p:spPr>
          <a:xfrm>
            <a:off x="245165" y="211019"/>
            <a:ext cx="11701670" cy="61989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5D3527-3831-4296-9245-2102B56528D3}"/>
              </a:ext>
            </a:extLst>
          </p:cNvPr>
          <p:cNvSpPr/>
          <p:nvPr/>
        </p:nvSpPr>
        <p:spPr>
          <a:xfrm>
            <a:off x="231564" y="211019"/>
            <a:ext cx="31194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JANUARY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73AFF7-4533-4637-B083-9AAE54DFE681}"/>
              </a:ext>
            </a:extLst>
          </p:cNvPr>
          <p:cNvSpPr/>
          <p:nvPr/>
        </p:nvSpPr>
        <p:spPr>
          <a:xfrm>
            <a:off x="440788" y="1364565"/>
            <a:ext cx="2414954" cy="6878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JAN 6- 13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50975C-FE6B-4EAF-A055-864F90FF42A1}"/>
              </a:ext>
            </a:extLst>
          </p:cNvPr>
          <p:cNvSpPr/>
          <p:nvPr/>
        </p:nvSpPr>
        <p:spPr>
          <a:xfrm>
            <a:off x="3051365" y="1364564"/>
            <a:ext cx="2414954" cy="6878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EPIPHANY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JAN 20 – FEB 24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DC8A9-612C-4DAD-B65F-D2147F963174}"/>
              </a:ext>
            </a:extLst>
          </p:cNvPr>
          <p:cNvSpPr txBox="1"/>
          <p:nvPr/>
        </p:nvSpPr>
        <p:spPr>
          <a:xfrm flipH="1">
            <a:off x="374552" y="2282668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ASSIGNED MEMBERS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CF7396-4C67-4A62-B212-94641E574B9E}"/>
              </a:ext>
            </a:extLst>
          </p:cNvPr>
          <p:cNvSpPr txBox="1"/>
          <p:nvPr/>
        </p:nvSpPr>
        <p:spPr>
          <a:xfrm>
            <a:off x="440788" y="2751124"/>
            <a:ext cx="8646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TWYLA 	 222-222-2222	TWYLA@ALTAR.COM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MARIE		333-333-3333	MARIE@ALTAR.COM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B0F2A4-FD38-4294-BC28-9B82B4A0DDF3}"/>
              </a:ext>
            </a:extLst>
          </p:cNvPr>
          <p:cNvSpPr txBox="1"/>
          <p:nvPr/>
        </p:nvSpPr>
        <p:spPr>
          <a:xfrm flipH="1">
            <a:off x="374552" y="3404246"/>
            <a:ext cx="496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RESPOSIBILITIES:</a:t>
            </a:r>
          </a:p>
        </p:txBody>
      </p:sp>
    </p:spTree>
    <p:extLst>
      <p:ext uri="{BB962C8B-B14F-4D97-AF65-F5344CB8AC3E}">
        <p14:creationId xmlns:p14="http://schemas.microsoft.com/office/powerpoint/2010/main" val="13347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1E417-F57F-4CC4-9907-5F1EEFA286F3}"/>
              </a:ext>
            </a:extLst>
          </p:cNvPr>
          <p:cNvSpPr/>
          <p:nvPr/>
        </p:nvSpPr>
        <p:spPr>
          <a:xfrm>
            <a:off x="192258" y="148529"/>
            <a:ext cx="11807484" cy="64781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54AE6A-9F44-4799-80D4-34A1AE1F7173}"/>
              </a:ext>
            </a:extLst>
          </p:cNvPr>
          <p:cNvSpPr/>
          <p:nvPr/>
        </p:nvSpPr>
        <p:spPr>
          <a:xfrm>
            <a:off x="5787684" y="650021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EBC223-2265-4D96-B30E-56604A61401A}"/>
              </a:ext>
            </a:extLst>
          </p:cNvPr>
          <p:cNvSpPr/>
          <p:nvPr/>
        </p:nvSpPr>
        <p:spPr>
          <a:xfrm>
            <a:off x="7797146" y="630565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ALL EVENTS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5FB25-1597-4D41-99D9-26A0F4818536}"/>
              </a:ext>
            </a:extLst>
          </p:cNvPr>
          <p:cNvSpPr/>
          <p:nvPr/>
        </p:nvSpPr>
        <p:spPr>
          <a:xfrm>
            <a:off x="9806608" y="618426"/>
            <a:ext cx="1815548" cy="5300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MEMEBERS INFO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443B7A-D26D-4827-8923-863CC432C0A3}"/>
              </a:ext>
            </a:extLst>
          </p:cNvPr>
          <p:cNvSpPr/>
          <p:nvPr/>
        </p:nvSpPr>
        <p:spPr>
          <a:xfrm>
            <a:off x="338507" y="988200"/>
            <a:ext cx="32934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CHRISTMAS: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8914A-F522-461A-92A4-4ACB360E299C}"/>
              </a:ext>
            </a:extLst>
          </p:cNvPr>
          <p:cNvSpPr/>
          <p:nvPr/>
        </p:nvSpPr>
        <p:spPr>
          <a:xfrm>
            <a:off x="3631973" y="1320408"/>
            <a:ext cx="2059746" cy="16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72AAEC2-1B95-4F42-9F7A-C4FBA0BC39D8}"/>
              </a:ext>
            </a:extLst>
          </p:cNvPr>
          <p:cNvSpPr/>
          <p:nvPr/>
        </p:nvSpPr>
        <p:spPr>
          <a:xfrm>
            <a:off x="10935593" y="3961401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8E8FAE-64B3-4CD2-BD0B-5A7085A0FACE}"/>
              </a:ext>
            </a:extLst>
          </p:cNvPr>
          <p:cNvSpPr/>
          <p:nvPr/>
        </p:nvSpPr>
        <p:spPr>
          <a:xfrm flipH="1">
            <a:off x="433245" y="3951823"/>
            <a:ext cx="583096" cy="57096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3C88A4-2301-4EE8-9077-84D99EC8A33F}"/>
              </a:ext>
            </a:extLst>
          </p:cNvPr>
          <p:cNvSpPr/>
          <p:nvPr/>
        </p:nvSpPr>
        <p:spPr>
          <a:xfrm>
            <a:off x="1334394" y="3428999"/>
            <a:ext cx="1957446" cy="30140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75859D-57BC-47CA-AF0E-B5CE2CF2F523}"/>
              </a:ext>
            </a:extLst>
          </p:cNvPr>
          <p:cNvSpPr/>
          <p:nvPr/>
        </p:nvSpPr>
        <p:spPr>
          <a:xfrm>
            <a:off x="3743537" y="3400868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DCE90-A8F5-4A7B-BC2D-56390F91C796}"/>
              </a:ext>
            </a:extLst>
          </p:cNvPr>
          <p:cNvSpPr/>
          <p:nvPr/>
        </p:nvSpPr>
        <p:spPr>
          <a:xfrm>
            <a:off x="6053004" y="3400867"/>
            <a:ext cx="1957446" cy="30421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342AF8-FF4E-4F1C-8488-435AC0879FB5}"/>
              </a:ext>
            </a:extLst>
          </p:cNvPr>
          <p:cNvSpPr/>
          <p:nvPr/>
        </p:nvSpPr>
        <p:spPr>
          <a:xfrm>
            <a:off x="8462147" y="3343614"/>
            <a:ext cx="1957446" cy="3099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58D7A19E-05C4-4B31-9DF9-B10869C2C5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1334394" y="3447078"/>
            <a:ext cx="1957445" cy="2170574"/>
          </a:xfrm>
          <a:prstGeom prst="rect">
            <a:avLst/>
          </a:prstGeom>
        </p:spPr>
      </p:pic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9E3203ED-90B8-4693-9032-D3F468E02E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85" b="13885"/>
          <a:stretch/>
        </p:blipFill>
        <p:spPr>
          <a:xfrm>
            <a:off x="3721022" y="3400867"/>
            <a:ext cx="1970697" cy="2192800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">
            <a:extLst>
              <a:ext uri="{FF2B5EF4-FFF2-40B4-BE49-F238E27FC236}">
                <a16:creationId xmlns:a16="http://schemas.microsoft.com/office/drawing/2014/main" id="{1DBB8DF5-7B2C-42DF-B5DC-AF9CE62A1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66983"/>
          <a:stretch/>
        </p:blipFill>
        <p:spPr>
          <a:xfrm>
            <a:off x="6053004" y="3314451"/>
            <a:ext cx="1970696" cy="21705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45DB290-3494-4DC6-8F4B-065C4267E4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23" r="34740"/>
          <a:stretch/>
        </p:blipFill>
        <p:spPr>
          <a:xfrm>
            <a:off x="8475397" y="3352161"/>
            <a:ext cx="1951892" cy="217057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604E1FF-B350-4FC4-A5AD-7C3A0B580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47528"/>
              </p:ext>
            </p:extLst>
          </p:nvPr>
        </p:nvGraphicFramePr>
        <p:xfrm>
          <a:off x="547357" y="1834657"/>
          <a:ext cx="110972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457">
                  <a:extLst>
                    <a:ext uri="{9D8B030D-6E8A-4147-A177-3AD203B41FA5}">
                      <a16:colId xmlns:a16="http://schemas.microsoft.com/office/drawing/2014/main" val="3238167903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2631537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694582284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4271785852"/>
                    </a:ext>
                  </a:extLst>
                </a:gridCol>
                <a:gridCol w="2219457">
                  <a:extLst>
                    <a:ext uri="{9D8B030D-6E8A-4147-A177-3AD203B41FA5}">
                      <a16:colId xmlns:a16="http://schemas.microsoft.com/office/drawing/2014/main" val="373956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FESTIVAL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READING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EPISTLE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GOSPEL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208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CHIRSTMAS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IS. 52:7-10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Heb. 1:1-6(7-12)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1:1-14(15-18)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648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7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94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4A6DE9-CF04-4E06-876B-6A0A86B0F017}"/>
              </a:ext>
            </a:extLst>
          </p:cNvPr>
          <p:cNvSpPr/>
          <p:nvPr/>
        </p:nvSpPr>
        <p:spPr>
          <a:xfrm>
            <a:off x="225668" y="218049"/>
            <a:ext cx="11807484" cy="64219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3F53E-816D-4926-8F85-934BFD820A5E}"/>
              </a:ext>
            </a:extLst>
          </p:cNvPr>
          <p:cNvSpPr/>
          <p:nvPr/>
        </p:nvSpPr>
        <p:spPr>
          <a:xfrm>
            <a:off x="520504" y="562707"/>
            <a:ext cx="2616591" cy="35169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64A20-EFA7-48C3-A490-89F62AEF1C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6" t="230" r="56299" b="12962"/>
          <a:stretch/>
        </p:blipFill>
        <p:spPr>
          <a:xfrm>
            <a:off x="520504" y="549455"/>
            <a:ext cx="2616591" cy="351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27272F-20E3-4476-85B1-C65C9C3CC329}"/>
              </a:ext>
            </a:extLst>
          </p:cNvPr>
          <p:cNvSpPr txBox="1"/>
          <p:nvPr/>
        </p:nvSpPr>
        <p:spPr>
          <a:xfrm flipH="1">
            <a:off x="3479408" y="562707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BANNER HISTORY: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B341F-0957-475E-8B97-C928ECC99F3A}"/>
              </a:ext>
            </a:extLst>
          </p:cNvPr>
          <p:cNvSpPr txBox="1"/>
          <p:nvPr/>
        </p:nvSpPr>
        <p:spPr>
          <a:xfrm flipH="1">
            <a:off x="3479408" y="2136502"/>
            <a:ext cx="5300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WHERE TO FIND: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45B210-4937-4301-B3B6-E521D87667A3}"/>
              </a:ext>
            </a:extLst>
          </p:cNvPr>
          <p:cNvSpPr txBox="1"/>
          <p:nvPr/>
        </p:nvSpPr>
        <p:spPr>
          <a:xfrm flipH="1">
            <a:off x="3479408" y="1294228"/>
            <a:ext cx="7535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WAS PRINTED IN THE YEAR 2016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12*16*19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9492C-7649-4BAB-AB3E-BC5C84DE68E0}"/>
              </a:ext>
            </a:extLst>
          </p:cNvPr>
          <p:cNvSpPr txBox="1"/>
          <p:nvPr/>
        </p:nvSpPr>
        <p:spPr>
          <a:xfrm>
            <a:off x="3479409" y="2827606"/>
            <a:ext cx="8192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RACK IN THE BASEMENT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SHELF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BLUE ROUND ROLL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FBBCA2-D58F-4240-A803-679F57F45401}"/>
              </a:ext>
            </a:extLst>
          </p:cNvPr>
          <p:cNvSpPr/>
          <p:nvPr/>
        </p:nvSpPr>
        <p:spPr>
          <a:xfrm>
            <a:off x="647114" y="4403188"/>
            <a:ext cx="2321169" cy="4642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BANNER CODE : 3TBR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0A42FE-091F-4CF4-ACE9-FE33C747FC5A}"/>
              </a:ext>
            </a:extLst>
          </p:cNvPr>
          <p:cNvSpPr/>
          <p:nvPr/>
        </p:nvSpPr>
        <p:spPr>
          <a:xfrm>
            <a:off x="3479408" y="3804515"/>
            <a:ext cx="31778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SPECIAL INSTRUCTIONS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C2EC7C-B0C1-4467-83C0-10B78926FD31}"/>
              </a:ext>
            </a:extLst>
          </p:cNvPr>
          <p:cNvSpPr/>
          <p:nvPr/>
        </p:nvSpPr>
        <p:spPr>
          <a:xfrm>
            <a:off x="9468730" y="387170"/>
            <a:ext cx="1546273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DELETE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E76772-BFB3-432C-99DA-C8B1C60C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62" y="426805"/>
            <a:ext cx="464234" cy="4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8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CBBD97-005D-4C5A-9E36-7789249D639C}"/>
              </a:ext>
            </a:extLst>
          </p:cNvPr>
          <p:cNvSpPr/>
          <p:nvPr/>
        </p:nvSpPr>
        <p:spPr>
          <a:xfrm>
            <a:off x="212035" y="139148"/>
            <a:ext cx="11767930" cy="65797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5E32EF-1B55-4956-8951-AD6FDE4FAFBB}"/>
              </a:ext>
            </a:extLst>
          </p:cNvPr>
          <p:cNvSpPr/>
          <p:nvPr/>
        </p:nvSpPr>
        <p:spPr>
          <a:xfrm>
            <a:off x="350218" y="280406"/>
            <a:ext cx="46546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MEMBERS INFO</a:t>
            </a:r>
          </a:p>
        </p:txBody>
      </p:sp>
      <p:pic>
        <p:nvPicPr>
          <p:cNvPr id="5" name="Picture 4" descr="A person standing next to a stuffed animal&#10;&#10;Description automatically generated">
            <a:extLst>
              <a:ext uri="{FF2B5EF4-FFF2-40B4-BE49-F238E27FC236}">
                <a16:creationId xmlns:a16="http://schemas.microsoft.com/office/drawing/2014/main" id="{87377B59-2C74-4DB4-9BA5-4F63014F1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19" y="3429000"/>
            <a:ext cx="3084577" cy="2654329"/>
          </a:xfrm>
          <a:prstGeom prst="rect">
            <a:avLst/>
          </a:prstGeom>
        </p:spPr>
      </p:pic>
      <p:pic>
        <p:nvPicPr>
          <p:cNvPr id="7" name="Picture 6" descr="A person wearing a suit and tie standing in a garden&#10;&#10;Description automatically generated">
            <a:extLst>
              <a:ext uri="{FF2B5EF4-FFF2-40B4-BE49-F238E27FC236}">
                <a16:creationId xmlns:a16="http://schemas.microsoft.com/office/drawing/2014/main" id="{64B903F7-1760-4832-9259-D95654276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205" y="774671"/>
            <a:ext cx="3084577" cy="2654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884F0C-95A4-4CD3-91C7-576E2E266653}"/>
              </a:ext>
            </a:extLst>
          </p:cNvPr>
          <p:cNvSpPr txBox="1"/>
          <p:nvPr/>
        </p:nvSpPr>
        <p:spPr>
          <a:xfrm>
            <a:off x="353971" y="1322078"/>
            <a:ext cx="616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HARISH REDDY VAVILALA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48023-3D4E-4F61-99E9-9F4F4B260BD2}"/>
              </a:ext>
            </a:extLst>
          </p:cNvPr>
          <p:cNvSpPr txBox="1"/>
          <p:nvPr/>
        </p:nvSpPr>
        <p:spPr>
          <a:xfrm>
            <a:off x="350218" y="1855283"/>
            <a:ext cx="23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+1 417-440-2870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C6467-D71A-497C-9649-DD4BE0B69E77}"/>
              </a:ext>
            </a:extLst>
          </p:cNvPr>
          <p:cNvSpPr txBox="1"/>
          <p:nvPr/>
        </p:nvSpPr>
        <p:spPr>
          <a:xfrm>
            <a:off x="350218" y="2139713"/>
            <a:ext cx="560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S534119@NWMISSOURI.EDU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E914B1-2D42-43A7-9C62-206B2D2AE9F2}"/>
              </a:ext>
            </a:extLst>
          </p:cNvPr>
          <p:cNvSpPr txBox="1"/>
          <p:nvPr/>
        </p:nvSpPr>
        <p:spPr>
          <a:xfrm>
            <a:off x="4777857" y="4133210"/>
            <a:ext cx="616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HARISH REDDY VAVILALA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0A21E8-ECAE-4F30-8856-301500CC9A22}"/>
              </a:ext>
            </a:extLst>
          </p:cNvPr>
          <p:cNvSpPr txBox="1"/>
          <p:nvPr/>
        </p:nvSpPr>
        <p:spPr>
          <a:xfrm>
            <a:off x="4774104" y="4550736"/>
            <a:ext cx="2363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+1 417-440-2870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729D48-9F5A-4A06-8380-D41AFE3AAFC1}"/>
              </a:ext>
            </a:extLst>
          </p:cNvPr>
          <p:cNvSpPr txBox="1"/>
          <p:nvPr/>
        </p:nvSpPr>
        <p:spPr>
          <a:xfrm>
            <a:off x="4774104" y="4851080"/>
            <a:ext cx="5605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S534119@NWMISSOURI.EDU</a:t>
            </a:r>
          </a:p>
        </p:txBody>
      </p:sp>
    </p:spTree>
    <p:extLst>
      <p:ext uri="{BB962C8B-B14F-4D97-AF65-F5344CB8AC3E}">
        <p14:creationId xmlns:p14="http://schemas.microsoft.com/office/powerpoint/2010/main" val="819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175</Words>
  <Application>Microsoft Office PowerPoint</Application>
  <PresentationFormat>Widescreen</PresentationFormat>
  <Paragraphs>73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Vavilala,Harish Reddy</dc:creator>
  <cp:lastModifiedBy>Vavilala,Harish Reddy</cp:lastModifiedBy>
  <cp:revision>29</cp:revision>
  <dcterms:created xsi:type="dcterms:W3CDTF">2019-06-12T17:18:17Z</dcterms:created>
  <dcterms:modified xsi:type="dcterms:W3CDTF">2019-06-13T17:47:17Z</dcterms:modified>
</cp:coreProperties>
</file>