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C03D-CE91-4C67-966F-215EB486C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ALTAR GUILD PROJECT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TEAM BETTER HAPPO</a:t>
            </a:r>
          </a:p>
        </p:txBody>
      </p:sp>
    </p:spTree>
    <p:extLst>
      <p:ext uri="{BB962C8B-B14F-4D97-AF65-F5344CB8AC3E}">
        <p14:creationId xmlns:p14="http://schemas.microsoft.com/office/powerpoint/2010/main" val="29082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3F61-14FA-45B2-AC7D-91436E00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6E63-FAF6-4C56-AA91-B9BADBF8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Hope Lutheran Church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Church interior: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 Paraments 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 Cloths on Altar, Pulpit and Lectern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 Different Colors for Different Seasons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Banners – Change with season and holidays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       2 front banners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       1 side banner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       Small Aisle banners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Committee of 10 members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Church year	</a:t>
            </a:r>
          </a:p>
          <a:p>
            <a:pPr lvl="2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3870810-374B-44AE-90D1-6A3B4CFDE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4" r="16413" b="-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5" name="Group 113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15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47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3" name="Content Placeholder 4">
            <a:extLst>
              <a:ext uri="{FF2B5EF4-FFF2-40B4-BE49-F238E27FC236}">
                <a16:creationId xmlns:a16="http://schemas.microsoft.com/office/drawing/2014/main" id="{7B4456B2-3CCF-4067-A50F-363E6477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8" b="-4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675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D0BB-2D3E-4B64-B355-19E3BE21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/>
              <a:t>Banner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4479-662E-4513-9375-35CD7B8D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Currently everything is identified manually by referring the appropriate documents.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There is no track of when is the banner used last time and how many times it has been used.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They should refer documents to identify the festival dates and parament colors.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Banners are color coded and numbered, but not all are associated with seasons.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No good coordination of information.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Banner notebook stored in the basement with banners, whereas schedule and contact information is located upstairs near sanctuary which involves a lot of time and effort.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DFBD5-9E98-45C8-A033-90A4AA8F3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88988" y="1319611"/>
            <a:ext cx="2314574" cy="1735930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673C34F-980B-491F-BDB5-D0630C48C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26" y="3508376"/>
            <a:ext cx="3086098" cy="231457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87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3495-D3A7-4204-86B8-E00157CB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/>
              <a:t>Things done by Altar guild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D447-565D-4AB7-8140-0C6249EB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9280"/>
            <a:ext cx="10131425" cy="38696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There are many things that need to be identified to celebrate the festivals at church.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What is the date of particular festival?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Identify the color of the parament for each week of the church year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Identify banners associated with each season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Identify whether the banners are front banners, side banners or aisle banners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Identify banner pairs (2 banners that are always hung together in the front)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Identify any special preparations for each banner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Identify where the banner is stored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When is a particular banner used last time?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Who are responsible for that particular festival?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Identify Guild members and their contact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What are the things to be done by the person when assigned to the festival?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Identify which months the guild members are assigned to 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4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3656-215C-4990-BF81-E7ADFB00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78F5-E340-4AE4-BB87-6AD5B3FE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made available on the website.</a:t>
            </a:r>
          </a:p>
          <a:p>
            <a:r>
              <a:rPr lang="en-US" dirty="0"/>
              <a:t>All the information can be identified from the mobile or desktop.</a:t>
            </a:r>
          </a:p>
          <a:p>
            <a:r>
              <a:rPr lang="en-US" dirty="0"/>
              <a:t>Can identify festival dates, parament color to be used for that particular events and what are current and next events from website easily.</a:t>
            </a:r>
          </a:p>
          <a:p>
            <a:r>
              <a:rPr lang="en-US" dirty="0"/>
              <a:t>All the banners are available on the website sorted by the seasons.</a:t>
            </a:r>
          </a:p>
          <a:p>
            <a:r>
              <a:rPr lang="en-US" dirty="0"/>
              <a:t>Responsible members for each month will be displayed on the website.</a:t>
            </a:r>
          </a:p>
          <a:p>
            <a:r>
              <a:rPr lang="en-US" dirty="0"/>
              <a:t>Every year calendar is automatically generated.</a:t>
            </a:r>
          </a:p>
          <a:p>
            <a:r>
              <a:rPr lang="en-US" dirty="0"/>
              <a:t>Can track the usage of the banner like how many times is has been used and when was it last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2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Celestial</vt:lpstr>
      <vt:lpstr>ALTAR GUILD PROJECT BY TEAM BETTER HAPPO</vt:lpstr>
      <vt:lpstr>Introduction </vt:lpstr>
      <vt:lpstr>Banner Organization</vt:lpstr>
      <vt:lpstr>Things done by Altar guild</vt:lpstr>
      <vt:lpstr>Our solution to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ALTAR GUILD PROJECT BY TEAM BETTER HAPPO</dc:title>
  <dc:creator>Gurram,Akshara</dc:creator>
  <cp:lastModifiedBy>Gurram,Akshara</cp:lastModifiedBy>
  <cp:revision>2</cp:revision>
  <dcterms:created xsi:type="dcterms:W3CDTF">2019-07-03T13:23:08Z</dcterms:created>
  <dcterms:modified xsi:type="dcterms:W3CDTF">2019-07-03T13:37:22Z</dcterms:modified>
</cp:coreProperties>
</file>