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autoCompressPictures="0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8" r:id="rId11"/>
    <p:sldId id="269" r:id="rId12"/>
    <p:sldId id="270" r:id="rId13"/>
    <p:sldId id="271" r:id="rId14"/>
    <p:sldId id="265" r:id="rId15"/>
    <p:sldId id="266" r:id="rId16"/>
    <p:sldId id="267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1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1518-E309-FD44-93E0-97086DED4C4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DE23-06F5-FC41-800B-87A1120364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Altar Guild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Hope Lutheran Church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552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know about banners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season they should be hung?</a:t>
            </a:r>
          </a:p>
          <a:p>
            <a:r>
              <a:rPr lang="en-US" dirty="0" smtClean="0"/>
              <a:t>Any special preparation for the banner?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4504266" y="1895040"/>
            <a:ext cx="4064000" cy="3048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7782454" y="1895040"/>
            <a:ext cx="4064000" cy="3048000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55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know about banners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season they should be hung?</a:t>
            </a:r>
          </a:p>
          <a:p>
            <a:r>
              <a:rPr lang="en-US" dirty="0" smtClean="0"/>
              <a:t>Any special preparation for the banner?</a:t>
            </a:r>
          </a:p>
          <a:p>
            <a:r>
              <a:rPr lang="en-US" dirty="0" smtClean="0"/>
              <a:t>Is there a side banner to go with them?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6256654" y="1770717"/>
            <a:ext cx="4615330" cy="3461497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475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know about banners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season they should be hung?</a:t>
            </a:r>
          </a:p>
          <a:p>
            <a:r>
              <a:rPr lang="en-US" dirty="0" smtClean="0"/>
              <a:t>Any special preparation for the banner?</a:t>
            </a:r>
          </a:p>
          <a:p>
            <a:r>
              <a:rPr lang="en-US" dirty="0" smtClean="0"/>
              <a:t>Is there a side banner to go with them?</a:t>
            </a:r>
          </a:p>
          <a:p>
            <a:r>
              <a:rPr lang="en-US" dirty="0" smtClean="0"/>
              <a:t>Are there aisle banners to go with them?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5601148" y="1602591"/>
            <a:ext cx="5020235" cy="3765176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504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know about banners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season they should be hung?</a:t>
            </a:r>
          </a:p>
          <a:p>
            <a:r>
              <a:rPr lang="en-US" dirty="0" smtClean="0"/>
              <a:t>Any special preparation for the banner?</a:t>
            </a:r>
          </a:p>
          <a:p>
            <a:r>
              <a:rPr lang="en-US" dirty="0" smtClean="0"/>
              <a:t>Is there a side banner to go with them?</a:t>
            </a:r>
          </a:p>
          <a:p>
            <a:r>
              <a:rPr lang="en-US" dirty="0" smtClean="0"/>
              <a:t>Are there aisle banners to go with them?</a:t>
            </a:r>
          </a:p>
          <a:p>
            <a:r>
              <a:rPr lang="en-US" dirty="0" smtClean="0"/>
              <a:t>Where are they stored?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212727" y="936812"/>
            <a:ext cx="3408082" cy="255606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8426225" y="3065134"/>
            <a:ext cx="3160356" cy="2370267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75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app needs to do in relation to </a:t>
            </a:r>
            <a:r>
              <a:rPr lang="en-US" dirty="0" err="1" smtClean="0"/>
              <a:t>paraments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color of the </a:t>
            </a:r>
            <a:r>
              <a:rPr lang="en-US" dirty="0" err="1" smtClean="0"/>
              <a:t>parament</a:t>
            </a:r>
            <a:r>
              <a:rPr lang="en-US" dirty="0" smtClean="0"/>
              <a:t> for each week of the church year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95401" y="3480024"/>
            <a:ext cx="3249491" cy="1898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476564" y="3249219"/>
            <a:ext cx="3147209" cy="2360407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481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app needs to do in terms of banners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banners associated with each season</a:t>
            </a:r>
          </a:p>
          <a:p>
            <a:r>
              <a:rPr lang="en-US" dirty="0" smtClean="0"/>
              <a:t>Identify whether the banners are front banners, side banners or aisle banners</a:t>
            </a:r>
          </a:p>
          <a:p>
            <a:r>
              <a:rPr lang="en-US" dirty="0" smtClean="0"/>
              <a:t>Identify banner pairs (2 banners that are always hung together in the front)</a:t>
            </a:r>
          </a:p>
          <a:p>
            <a:r>
              <a:rPr lang="en-US" dirty="0" smtClean="0"/>
              <a:t>Identify any special preparations for each banner</a:t>
            </a:r>
          </a:p>
          <a:p>
            <a:r>
              <a:rPr lang="en-US" dirty="0" smtClean="0"/>
              <a:t>Identify where the banner is stored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3987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app needs to do in relation to the Altar Guild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Guild members and their contact information</a:t>
            </a:r>
          </a:p>
          <a:p>
            <a:r>
              <a:rPr lang="en-US" dirty="0" smtClean="0"/>
              <a:t>Identify which months the guild members are assigned to work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54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Dreaming Big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Banner are cross-referenced with weekly scripture readings, so members could put up banners based on what was being read from the Bible that week.</a:t>
            </a:r>
          </a:p>
          <a:p>
            <a:r>
              <a:rPr lang="en-US" dirty="0" smtClean="0"/>
              <a:t>Include historical information with each banner so members know who made it and when and for what occasion.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514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68267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thrilled you are helping us with this!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Hope Lutheran Church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744584" y="2066266"/>
            <a:ext cx="5282468" cy="316948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031969" y="3044159"/>
            <a:ext cx="4257231" cy="2913626"/>
          </a:xfrm>
        </p:spPr>
        <p:txBody>
          <a:bodyPr>
            <a:normAutofit/>
          </a:bodyPr>
          <a:lstStyle/>
          <a:p>
            <a:r>
              <a:rPr lang="en-US" dirty="0" smtClean="0"/>
              <a:t>931 S. Main Street</a:t>
            </a:r>
          </a:p>
          <a:p>
            <a:r>
              <a:rPr lang="en-US" dirty="0" smtClean="0"/>
              <a:t>Maryville, Missouri</a:t>
            </a:r>
          </a:p>
          <a:p>
            <a:endParaRPr lang="en-US" dirty="0"/>
          </a:p>
          <a:p>
            <a:r>
              <a:rPr lang="en-US" dirty="0" smtClean="0"/>
              <a:t>Congregation of 130 members</a:t>
            </a:r>
          </a:p>
          <a:p>
            <a:r>
              <a:rPr lang="en-US" dirty="0" smtClean="0"/>
              <a:t>Supports the Lutheran Campus Center</a:t>
            </a:r>
          </a:p>
          <a:p>
            <a:endParaRPr lang="en-US" dirty="0" smtClean="0"/>
          </a:p>
          <a:p>
            <a:r>
              <a:rPr lang="en-US" dirty="0" smtClean="0"/>
              <a:t>I am there Tuesday-Friday, 9:00 am – 12:00 noon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1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Church Interior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418138" y="1377554"/>
            <a:ext cx="5470525" cy="410289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4009709" cy="302549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3300" dirty="0" err="1" smtClean="0"/>
              <a:t>Paraments</a:t>
            </a:r>
            <a:endParaRPr lang="en-US" sz="3300" dirty="0" smtClean="0"/>
          </a:p>
          <a:p>
            <a:pPr algn="l"/>
            <a:r>
              <a:rPr lang="en-US" sz="3300" dirty="0"/>
              <a:t> </a:t>
            </a:r>
            <a:r>
              <a:rPr lang="en-US" sz="3300" dirty="0" smtClean="0"/>
              <a:t>      Cloths on Altar, Pulpit and Lectern</a:t>
            </a:r>
          </a:p>
          <a:p>
            <a:pPr algn="l"/>
            <a:r>
              <a:rPr lang="en-US" sz="3300" dirty="0"/>
              <a:t> </a:t>
            </a:r>
            <a:r>
              <a:rPr lang="en-US" sz="3300" dirty="0" smtClean="0"/>
              <a:t>      Different Colors for Different Seasons</a:t>
            </a:r>
          </a:p>
          <a:p>
            <a:pPr algn="l"/>
            <a:r>
              <a:rPr lang="en-US" sz="3300" dirty="0" smtClean="0"/>
              <a:t>Banners – Change with season and holidays</a:t>
            </a:r>
          </a:p>
          <a:p>
            <a:pPr algn="l"/>
            <a:r>
              <a:rPr lang="en-US" sz="3300" dirty="0"/>
              <a:t> </a:t>
            </a:r>
            <a:r>
              <a:rPr lang="en-US" sz="3300" dirty="0" smtClean="0"/>
              <a:t>      2 front banners</a:t>
            </a:r>
          </a:p>
          <a:p>
            <a:pPr algn="l"/>
            <a:r>
              <a:rPr lang="en-US" sz="3300" dirty="0"/>
              <a:t> </a:t>
            </a:r>
            <a:r>
              <a:rPr lang="en-US" sz="3300" dirty="0" smtClean="0"/>
              <a:t>      1 side banner</a:t>
            </a:r>
          </a:p>
          <a:p>
            <a:pPr algn="l"/>
            <a:r>
              <a:rPr lang="en-US" sz="3300" dirty="0"/>
              <a:t> </a:t>
            </a:r>
            <a:r>
              <a:rPr lang="en-US" sz="3300" dirty="0" smtClean="0"/>
              <a:t>      Small Aisle banners</a:t>
            </a:r>
            <a:endParaRPr lang="en-US" sz="3300" dirty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622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Altar Guild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Committee of 10 Church Members</a:t>
            </a:r>
          </a:p>
          <a:p>
            <a:r>
              <a:rPr lang="en-US" dirty="0" smtClean="0"/>
              <a:t>Two or Three Members are assigned to each month of the year</a:t>
            </a:r>
          </a:p>
          <a:p>
            <a:r>
              <a:rPr lang="en-US" dirty="0" smtClean="0"/>
              <a:t>Duties</a:t>
            </a:r>
          </a:p>
          <a:p>
            <a:pPr lvl="1"/>
            <a:r>
              <a:rPr lang="en-US" dirty="0" smtClean="0"/>
              <a:t>Place correctly colored </a:t>
            </a:r>
            <a:r>
              <a:rPr lang="en-US" dirty="0" err="1" smtClean="0"/>
              <a:t>paraments</a:t>
            </a:r>
            <a:r>
              <a:rPr lang="en-US" dirty="0" smtClean="0"/>
              <a:t> on the altar, pulpit and lectern</a:t>
            </a:r>
          </a:p>
          <a:p>
            <a:pPr lvl="1"/>
            <a:r>
              <a:rPr lang="en-US" dirty="0" smtClean="0"/>
              <a:t>Choose banners, prepare them and hang them up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768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Church Year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292867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Starts 4 weeks before Christmas</a:t>
            </a:r>
          </a:p>
          <a:p>
            <a:pPr algn="l"/>
            <a:r>
              <a:rPr lang="en-US" dirty="0" smtClean="0"/>
              <a:t>Divided into Seasons</a:t>
            </a:r>
          </a:p>
          <a:p>
            <a:pPr algn="l"/>
            <a:r>
              <a:rPr lang="en-US" dirty="0" smtClean="0"/>
              <a:t>Colors change with Seasons</a:t>
            </a:r>
          </a:p>
          <a:p>
            <a:pPr algn="l"/>
            <a:r>
              <a:rPr lang="en-US" dirty="0" smtClean="0"/>
              <a:t>Scripture Lessons are assigned for each Sunday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--Old Testament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--New Testament</a:t>
            </a:r>
          </a:p>
          <a:p>
            <a:pPr algn="l"/>
            <a:r>
              <a:rPr lang="en-US" dirty="0" smtClean="0"/>
              <a:t>	--Gospel Lesson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78520" y="982663"/>
            <a:ext cx="3949761" cy="4892675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066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Times in the Church Year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Christmas and Epiphany</a:t>
            </a:r>
          </a:p>
          <a:p>
            <a:r>
              <a:rPr lang="en-US" dirty="0" smtClean="0"/>
              <a:t>Ash Wednesday</a:t>
            </a:r>
          </a:p>
          <a:p>
            <a:r>
              <a:rPr lang="en-US" dirty="0" smtClean="0"/>
              <a:t>Palm Sunday – Easter Sunday (Holy Week)</a:t>
            </a:r>
          </a:p>
          <a:p>
            <a:pPr lvl="1"/>
            <a:r>
              <a:rPr lang="en-US" dirty="0" smtClean="0"/>
              <a:t>Palm Sunday</a:t>
            </a:r>
          </a:p>
          <a:p>
            <a:pPr lvl="1"/>
            <a:r>
              <a:rPr lang="en-US" dirty="0" smtClean="0"/>
              <a:t>Holy (Maundy) Thursday </a:t>
            </a:r>
          </a:p>
          <a:p>
            <a:pPr lvl="1"/>
            <a:r>
              <a:rPr lang="en-US" dirty="0" smtClean="0"/>
              <a:t>Good Friday</a:t>
            </a:r>
          </a:p>
          <a:p>
            <a:pPr lvl="1"/>
            <a:r>
              <a:rPr lang="en-US" dirty="0" smtClean="0"/>
              <a:t>Easter Sunday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832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Times in the Church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9640"/>
          </a:xfrm>
        </p:spPr>
        <p:txBody>
          <a:bodyPr/>
          <a:lstStyle/>
          <a:p>
            <a:r>
              <a:rPr lang="en-US" dirty="0" smtClean="0"/>
              <a:t>Beginning of Pentecost</a:t>
            </a:r>
          </a:p>
          <a:p>
            <a:pPr lvl="1"/>
            <a:r>
              <a:rPr lang="en-US" dirty="0" smtClean="0"/>
              <a:t>Pentecost Sunday</a:t>
            </a:r>
          </a:p>
          <a:p>
            <a:pPr lvl="1"/>
            <a:r>
              <a:rPr lang="en-US" dirty="0" smtClean="0"/>
              <a:t>Trinity Sunday</a:t>
            </a:r>
          </a:p>
          <a:p>
            <a:r>
              <a:rPr lang="en-US" dirty="0" smtClean="0"/>
              <a:t>Rally Day – Beginning of the Sunday School Year (usually 2</a:t>
            </a:r>
            <a:r>
              <a:rPr lang="en-US" baseline="30000" dirty="0" smtClean="0"/>
              <a:t>nd</a:t>
            </a:r>
            <a:r>
              <a:rPr lang="en-US" dirty="0" smtClean="0"/>
              <a:t> Sunday in September)</a:t>
            </a:r>
          </a:p>
          <a:p>
            <a:r>
              <a:rPr lang="en-US" dirty="0" smtClean="0"/>
              <a:t>Reformation Sunday (Last Sunday in October)</a:t>
            </a:r>
          </a:p>
          <a:p>
            <a:r>
              <a:rPr lang="en-US" dirty="0" smtClean="0"/>
              <a:t>All Saints’ Day (1</a:t>
            </a:r>
            <a:r>
              <a:rPr lang="en-US" baseline="30000" dirty="0" smtClean="0"/>
              <a:t>st</a:t>
            </a:r>
            <a:r>
              <a:rPr lang="en-US" dirty="0" smtClean="0"/>
              <a:t> Sunday in November)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13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Banner Organization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information on Banners is in a notebook</a:t>
            </a:r>
          </a:p>
          <a:p>
            <a:r>
              <a:rPr lang="en-US" dirty="0" smtClean="0"/>
              <a:t>Not well organized</a:t>
            </a:r>
          </a:p>
          <a:p>
            <a:r>
              <a:rPr lang="en-US" dirty="0" smtClean="0"/>
              <a:t>Banners are color coded and numbered, but not all are associated with seasons</a:t>
            </a:r>
          </a:p>
          <a:p>
            <a:r>
              <a:rPr lang="en-US" dirty="0" smtClean="0"/>
              <a:t>No good coordination of information</a:t>
            </a:r>
          </a:p>
          <a:p>
            <a:r>
              <a:rPr lang="en-US" dirty="0" smtClean="0"/>
              <a:t>Banner notebook stored in the basement with banners, whereas schedule and contact information is located upstairs near sanctuary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714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know about banners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682727" y="1904999"/>
            <a:ext cx="4502673" cy="337700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season they should be hung?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3511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</TotalTime>
  <Words>601</Words>
  <Application>Microsoft Macintosh PowerPoint</Application>
  <PresentationFormat>Custom</PresentationFormat>
  <Paragraphs>91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Organic</vt:lpstr>
      <vt:lpstr>Altar Guild Project</vt:lpstr>
      <vt:lpstr>Hope Lutheran Church</vt:lpstr>
      <vt:lpstr>Church Interior</vt:lpstr>
      <vt:lpstr>Altar Guild</vt:lpstr>
      <vt:lpstr>The Church Year</vt:lpstr>
      <vt:lpstr>Special Times in the Church Year</vt:lpstr>
      <vt:lpstr>Special Times in the Church Year</vt:lpstr>
      <vt:lpstr>Banner Organization</vt:lpstr>
      <vt:lpstr>What to know about banners</vt:lpstr>
      <vt:lpstr>What to know about banners</vt:lpstr>
      <vt:lpstr>What to know about banners</vt:lpstr>
      <vt:lpstr>What to know about banners</vt:lpstr>
      <vt:lpstr>What to know about banners</vt:lpstr>
      <vt:lpstr>What app needs to do in relation to paraments</vt:lpstr>
      <vt:lpstr>What the app needs to do in terms of banners</vt:lpstr>
      <vt:lpstr>What the app needs to do in relation to the Altar Guild</vt:lpstr>
      <vt:lpstr>Dreaming Big</vt:lpstr>
      <vt:lpstr>Questions?</vt:lpstr>
      <vt:lpstr>Thank you!!!!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Altar Guild Project</dc:title>
  <dc:creator>User</dc:creator>
  <cp:lastModifiedBy>Michael Rogers</cp:lastModifiedBy>
  <cp:revision>13</cp:revision>
  <dcterms:created xsi:type="dcterms:W3CDTF">2019-06-12T13:08:11Z</dcterms:created>
  <dcterms:modified xsi:type="dcterms:W3CDTF">2019-06-12T13:10:23Z</dcterms:modified>
</cp:coreProperties>
</file>