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570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ree, building, sky, outdoor&#10;&#10;Description automatically generated">
            <a:extLst>
              <a:ext uri="{FF2B5EF4-FFF2-40B4-BE49-F238E27FC236}">
                <a16:creationId xmlns:a16="http://schemas.microsoft.com/office/drawing/2014/main" id="{77F1D608-D367-43A6-8AEB-E7D19A86C9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24184"/>
            <a:ext cx="1219199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3191607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4077745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2C651-3EC8-44EC-B538-B4ADD849EE5E}"/>
              </a:ext>
            </a:extLst>
          </p:cNvPr>
          <p:cNvSpPr/>
          <p:nvPr/>
        </p:nvSpPr>
        <p:spPr>
          <a:xfrm>
            <a:off x="5243562" y="1934838"/>
            <a:ext cx="1676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effectLst/>
              </a:rPr>
              <a:t>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5152269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08F26D0-E79A-47CA-9D96-3F7F256CA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6" y="1793406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21944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5771321" y="47314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7803591" y="49172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9773479" y="5084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CLOTH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 CLOTH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EVENTS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10112187" y="2451240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10340290" y="2950236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EVENTS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EVENT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209476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39154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1005931" y="197542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503583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31564" y="211019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440788" y="1364565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3051365" y="1364564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2282668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2751124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3404246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48529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4AE6A-9F44-4799-80D4-34A1AE1F7173}"/>
              </a:ext>
            </a:extLst>
          </p:cNvPr>
          <p:cNvSpPr/>
          <p:nvPr/>
        </p:nvSpPr>
        <p:spPr>
          <a:xfrm>
            <a:off x="5787684" y="6500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BC223-2265-4D96-B30E-56604A61401A}"/>
              </a:ext>
            </a:extLst>
          </p:cNvPr>
          <p:cNvSpPr/>
          <p:nvPr/>
        </p:nvSpPr>
        <p:spPr>
          <a:xfrm>
            <a:off x="7797146" y="6305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5FB25-1597-4D41-99D9-26A0F4818536}"/>
              </a:ext>
            </a:extLst>
          </p:cNvPr>
          <p:cNvSpPr/>
          <p:nvPr/>
        </p:nvSpPr>
        <p:spPr>
          <a:xfrm>
            <a:off x="9806608" y="61842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8914A-F522-461A-92A4-4ACB360E299C}"/>
              </a:ext>
            </a:extLst>
          </p:cNvPr>
          <p:cNvSpPr/>
          <p:nvPr/>
        </p:nvSpPr>
        <p:spPr>
          <a:xfrm>
            <a:off x="3631973" y="1320408"/>
            <a:ext cx="2059746" cy="16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3014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3042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3042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4"/>
            <a:ext cx="1957446" cy="3099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1705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1"/>
            <a:ext cx="1951892" cy="217057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A6DE9-CF04-4E06-876B-6A0A86B0F017}"/>
              </a:ext>
            </a:extLst>
          </p:cNvPr>
          <p:cNvSpPr/>
          <p:nvPr/>
        </p:nvSpPr>
        <p:spPr>
          <a:xfrm>
            <a:off x="225668" y="21804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3F53E-816D-4926-8F85-934BFD820A5E}"/>
              </a:ext>
            </a:extLst>
          </p:cNvPr>
          <p:cNvSpPr/>
          <p:nvPr/>
        </p:nvSpPr>
        <p:spPr>
          <a:xfrm>
            <a:off x="520504" y="562707"/>
            <a:ext cx="2616591" cy="351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9D64A20-EFA7-48C3-A490-89F62AEF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549455"/>
            <a:ext cx="2616591" cy="3516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7272F-20E3-4476-85B1-C65C9C3CC329}"/>
              </a:ext>
            </a:extLst>
          </p:cNvPr>
          <p:cNvSpPr txBox="1"/>
          <p:nvPr/>
        </p:nvSpPr>
        <p:spPr>
          <a:xfrm flipH="1">
            <a:off x="3479408" y="562707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B341F-0957-475E-8B97-C928ECC99F3A}"/>
              </a:ext>
            </a:extLst>
          </p:cNvPr>
          <p:cNvSpPr txBox="1"/>
          <p:nvPr/>
        </p:nvSpPr>
        <p:spPr>
          <a:xfrm flipH="1">
            <a:off x="3479408" y="213650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5B210-4937-4301-B3B6-E521D87667A3}"/>
              </a:ext>
            </a:extLst>
          </p:cNvPr>
          <p:cNvSpPr txBox="1"/>
          <p:nvPr/>
        </p:nvSpPr>
        <p:spPr>
          <a:xfrm flipH="1">
            <a:off x="3479408" y="1294228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9492C-7649-4BAB-AB3E-BC5C84DE68E0}"/>
              </a:ext>
            </a:extLst>
          </p:cNvPr>
          <p:cNvSpPr txBox="1"/>
          <p:nvPr/>
        </p:nvSpPr>
        <p:spPr>
          <a:xfrm>
            <a:off x="3479409" y="2827606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BBCA2-D58F-4240-A803-679F57F45401}"/>
              </a:ext>
            </a:extLst>
          </p:cNvPr>
          <p:cNvSpPr/>
          <p:nvPr/>
        </p:nvSpPr>
        <p:spPr>
          <a:xfrm>
            <a:off x="647114" y="4403188"/>
            <a:ext cx="2321169" cy="464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0A42FE-091F-4CF4-ACE9-FE33C747FC5A}"/>
              </a:ext>
            </a:extLst>
          </p:cNvPr>
          <p:cNvSpPr/>
          <p:nvPr/>
        </p:nvSpPr>
        <p:spPr>
          <a:xfrm>
            <a:off x="3479408" y="3804515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2EC7C-B0C1-4467-83C0-10B78926FD31}"/>
              </a:ext>
            </a:extLst>
          </p:cNvPr>
          <p:cNvSpPr/>
          <p:nvPr/>
        </p:nvSpPr>
        <p:spPr>
          <a:xfrm>
            <a:off x="9468730" y="38717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76772-BFB3-432C-99DA-C8B1C60C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62" y="426805"/>
            <a:ext cx="464234" cy="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142</Words>
  <Application>Microsoft Office PowerPoint</Application>
  <PresentationFormat>Widescreen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35</cp:revision>
  <dcterms:created xsi:type="dcterms:W3CDTF">2019-06-12T17:18:17Z</dcterms:created>
  <dcterms:modified xsi:type="dcterms:W3CDTF">2019-06-16T20:17:23Z</dcterms:modified>
</cp:coreProperties>
</file>