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2009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97416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0711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2837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041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56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7192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690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8491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30826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0096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6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0832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8897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83463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3638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5765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3111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5070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75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6950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7383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2930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6646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6753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5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64066" y="3352249"/>
            <a:ext cx="8610599" cy="190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HARISH 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24132161802521047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B.SC COMPUTER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GOVERNMENT ARTS AND SCIENCE,THIRUVENNAINALLUR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8284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2997122" y="1628750"/>
            <a:ext cx="14687775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Blurry Loading: Results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Improved Perceived 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Users see a blurred placeholder instantly instead of waiting for the full image.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Reduces perceived load time, making the website or app feel faster.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Smooth Visual Experience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Seamless transition from blurred to high-resolution images enhances overall UX.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Reduces abrupt content shifts and improves interface polish.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Better User Engagement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Keeps users visually engaged while content loads.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Encourages users to stay on the page instead of leaving due to delays.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2583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765006" y="1343004"/>
            <a:ext cx="10727837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Reduces Perceived Load Time – Users immediately see visual content, which makes the interface feel faster and more responsive.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Improves Visual Smoothness – The transition from blurred to sharp images creates a polished and professional appearance, reducing abrupt layout shifts.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Optimizes Performance – Low-res placeholders reduce bandwidth usage and work efficiently on slower networks or mobile devices.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Increases User Engagement – Keeping users visually engaged during loading encourages them to stay on the page and explore content.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2577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3714693" y="2476462"/>
            <a:ext cx="4762427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BLURRY LODING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4677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7086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847820" y="1847820"/>
            <a:ext cx="4762427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 loading message that appears blurry on a website or app?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 code or programming statement related to loading content?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Something else?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1430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408086" y="1409678"/>
            <a:ext cx="12023818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 Name: Blurry Loading UX Enhancement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Objective: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To improve the user experience during content loading by showing a low-resolution, blurred version of images or content first, which then transitions smoothly to the full high-resolution version.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Purpose: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Reduce perceived waiting time.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Make loading feel faster and smoother.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Maintain user engagement, especially on slower networks.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Key Features: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Blurred placeholders for images and media.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Smooth fade-in transition to high-resolution content.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4361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914386" y="1990693"/>
            <a:ext cx="9067905" cy="39300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Blurry Loading – Why It Matters for End Users: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End users benefit from blurry loading because it: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Provides faster visual feedback – they see a preview immediately instead of waiting for the full image.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Reduces perceived wait time – pages feel quicker and more responsive.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Enhances browsing experience on slow networks – small blurred images load quickly, avoiding empty or broken image spaces.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Smooth transition to high-quality content – improves overall satisfaction and usability.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0660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40477">
            <a:off x="2858870" y="1487724"/>
            <a:ext cx="11807993" cy="53397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CSS Techniques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 filter: blur() – Apply a blur effect on low-resolution images.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 transitions – Smoothly transition from blurred to high-resolution images.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Opacity changes – Fade in the high-resolution image while fading out the blurred placeholder.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JavaScript / Front-End Libraries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Intersection Observer API – Lazy-load images when they enter the viewport.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Event listeners – Detect when the high-resolution image has fully loaded to trigger the transition.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Frameworks – React, Vue, Angular can manage image loading states dynamically.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Image Optimization Tools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Image compression tools – TinyPNG, ImageMagick, or Squoosh to generate low-res placeholders.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image formats – WebP or AVIF for fast loading and smaller file sizes.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Blurred placeholders – Generate a tiny base64-encoded version of images for instant display.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Performance &amp; UX Enhancements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Lazy loading – Load images only when they are needed to reduce initial page load time.</a:t>
            </a: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Skeleton screens / placeholders – Combine blurred images with loading shapes to indicate content structure.</a:t>
            </a:r>
            <a:endParaRPr lang="zh-CN" altLang="en-US" sz="1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1602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768081" y="904861"/>
            <a:ext cx="10943834" cy="56826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🔹 Purpose in Portfolio Design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Faster content display: Users see a blurred preview of images or project thumbnails immediately.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Smooth transitions: Blurred placeholders fade into high-resolution images, creating a polished look.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Improved perceived performance: Makes galleries and portfolios feel faster, especially with many high-res visuals.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🔹 Layout Applications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Image Galleries &amp; Grids – Each project thumbnail loads as a blurred image, then sharpens.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Hero Sections – Background or featured images initially appear blurred, then transition to full quality.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Portfolio Cards – Blurred placeholders for project images maintain consistent layout during loading.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Lazy-Loaded Sections – Only load full images when the user scrolls into that section.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🔹 Design Tips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Keep the blur subtle enough to hint at the image content.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Match placeholder colors with the image theme for aesthetic continuity.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 fade-in effects to make the transition smooth.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Combine with responsive design to maintain speed on mobile devices</a:t>
            </a: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1553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"/>
          <p:cNvSpPr>
            <a:spLocks/>
          </p:cNvSpPr>
          <p:nvPr/>
        </p:nvSpPr>
        <p:spPr>
          <a:xfrm rot="0">
            <a:off x="1490620" y="766418"/>
            <a:ext cx="9503855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FE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ATURES AND FUNCTIONALITY </a:t>
            </a:r>
            <a:endParaRPr lang="zh-CN" altLang="en-US" sz="4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6597841" y="3068419"/>
            <a:ext cx="125727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矩形"/>
          <p:cNvSpPr>
            <a:spLocks/>
          </p:cNvSpPr>
          <p:nvPr/>
        </p:nvSpPr>
        <p:spPr>
          <a:xfrm rot="0">
            <a:off x="771981" y="1552550"/>
            <a:ext cx="12095817" cy="55016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Low-Resolution Placeholder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Displays a blurred, low-resolution version of the image or content while the full version loads.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Provides immediate visual feedback to users, reducing perceived wait time.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2.. Smooth Transition Effect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Gradually fades or sharpens the high-resolution content over the blurred placeholder.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Enhances perceived performance and creates a polished, modern UX.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3.Lazy Loading Integration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Loads images or media only when they are about to enter the viewport.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Saves bandwidth and improves page load speed.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4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384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2025-09-01T08:18:53Z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