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6" r:id="rId6"/>
    <p:sldId id="327" r:id="rId7"/>
    <p:sldId id="328" r:id="rId8"/>
    <p:sldId id="329" r:id="rId9"/>
    <p:sldId id="340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OF FOOTFALLS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HARISH.V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NULL VALUES IN DATA</a:t>
            </a:r>
          </a:p>
          <a:p>
            <a:r>
              <a:rPr lang="en-US" dirty="0"/>
              <a:t>LOAD IT INTO PYTHON AND DO A EDA</a:t>
            </a:r>
          </a:p>
          <a:p>
            <a:r>
              <a:rPr lang="en-US" dirty="0"/>
              <a:t>FIT THE MODEL</a:t>
            </a:r>
          </a:p>
          <a:p>
            <a:r>
              <a:rPr lang="en-US" dirty="0"/>
              <a:t>CHECK THE EFFICIENCY USING MAPE AND RMSE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683B11-3BE2-7258-7754-AF31B3A6E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888" y="2928690"/>
            <a:ext cx="5761037" cy="3240583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485900"/>
            <a:ext cx="9144000" cy="388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56" y="937260"/>
            <a:ext cx="8110728" cy="457200"/>
          </a:xfrm>
        </p:spPr>
        <p:txBody>
          <a:bodyPr/>
          <a:lstStyle/>
          <a:p>
            <a:r>
              <a:rPr lang="en-US" dirty="0"/>
              <a:t>Distribution of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8D2AF-4721-FA02-E6B0-7BAAD254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16" y="1604865"/>
            <a:ext cx="8773270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BB11A2-9CBD-EBF6-8554-39A2B4D6C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1" y="1855788"/>
            <a:ext cx="9784893" cy="4352925"/>
          </a:xfr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AE29-2095-5BBF-EC4F-CD415DE6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Rmse</a:t>
            </a:r>
            <a:r>
              <a:rPr lang="en-IN" dirty="0"/>
              <a:t> and </a:t>
            </a:r>
            <a:r>
              <a:rPr lang="en-IN" dirty="0" err="1"/>
              <a:t>mape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4D80-CB27-9273-82DE-C3962A4B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Rmse</a:t>
            </a:r>
            <a:r>
              <a:rPr lang="en-IN" dirty="0"/>
              <a:t>=203</a:t>
            </a:r>
          </a:p>
          <a:p>
            <a:r>
              <a:rPr lang="en-IN" dirty="0" err="1"/>
              <a:t>Mape</a:t>
            </a:r>
            <a:r>
              <a:rPr lang="en-IN" dirty="0"/>
              <a:t>=0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91668-6A32-256F-A440-D23091C3F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D959-CA4F-A776-0329-8175B1410D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6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{61AAE294-CDCF-4AD9-87F7-93A4B1A1FA2E}tf67061901_win32</Template>
  <TotalTime>21</TotalTime>
  <Words>59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Daytona Condensed Light</vt:lpstr>
      <vt:lpstr>Posterama</vt:lpstr>
      <vt:lpstr>Office Theme</vt:lpstr>
      <vt:lpstr>FORECAST OF FOOTFALLS</vt:lpstr>
      <vt:lpstr>TASKS</vt:lpstr>
      <vt:lpstr>DATA </vt:lpstr>
      <vt:lpstr>Distribution of data </vt:lpstr>
      <vt:lpstr>Forecast </vt:lpstr>
      <vt:lpstr>Rmse and mape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OF FOOTFALLS</dc:title>
  <dc:creator>harish reddy</dc:creator>
  <cp:lastModifiedBy>harish reddy</cp:lastModifiedBy>
  <cp:revision>1</cp:revision>
  <dcterms:created xsi:type="dcterms:W3CDTF">2023-10-27T17:13:59Z</dcterms:created>
  <dcterms:modified xsi:type="dcterms:W3CDTF">2023-10-27T17:35:29Z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