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2428368-3F29-46FA-A55E-F24A20EC9F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87B3C2E-2FC5-42CA-9036-A339D3D4A8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27-10-2023 22:59:54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14DB945-2024-4BFD-96EC-2ACE2A077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0"/>
            <a:ext cx="495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2023-10-27T17:29:55Z</dcterms:created>
  <dcterms:modified xsi:type="dcterms:W3CDTF">2023-10-27T17:29:55Z</dcterms:modified>
</cp:coreProperties>
</file>