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6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9/25/2023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809D-D3DB-492E-0218-740482CB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EC2 Basics</a:t>
            </a:r>
            <a:endParaRPr lang="en-IN" dirty="0"/>
          </a:p>
        </p:txBody>
      </p:sp>
      <p:grpSp>
        <p:nvGrpSpPr>
          <p:cNvPr id="22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9DDE30-1C65-90B5-D5A9-D7F48791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3826" y="500648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FA6E0DC-37A7-CC01-246C-8AE54394C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EC2?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100" dirty="0">
                <a:latin typeface="AngsanaUPC" panose="020B0502040204020203" pitchFamily="18" charset="-34"/>
                <a:cs typeface="AngsanaUPC" panose="020B0502040204020203" pitchFamily="18" charset="-34"/>
              </a:rPr>
              <a:t>Ec2 is one of the most popular services in AWS/Cloud</a:t>
            </a:r>
          </a:p>
          <a:p>
            <a:pPr>
              <a:lnSpc>
                <a:spcPct val="120000"/>
              </a:lnSpc>
            </a:pPr>
            <a:r>
              <a:rPr lang="en-US" sz="5100" dirty="0">
                <a:latin typeface="AngsanaUPC" panose="020B0502040204020203" pitchFamily="18" charset="-34"/>
                <a:cs typeface="AngsanaUPC" panose="020B0502040204020203" pitchFamily="18" charset="-34"/>
              </a:rPr>
              <a:t> EC2 </a:t>
            </a:r>
            <a:r>
              <a:rPr lang="en-US" sz="51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 Elastic Compute Cloud  Infrastructure as a Service</a:t>
            </a:r>
          </a:p>
          <a:p>
            <a:pPr>
              <a:lnSpc>
                <a:spcPct val="120000"/>
              </a:lnSpc>
            </a:pPr>
            <a:r>
              <a:rPr lang="en-US" sz="51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What EC2 consists of </a:t>
            </a:r>
          </a:p>
          <a:p>
            <a:pPr lvl="1">
              <a:lnSpc>
                <a:spcPct val="120000"/>
              </a:lnSpc>
            </a:pPr>
            <a:r>
              <a:rPr lang="en-IN" sz="5100" dirty="0">
                <a:latin typeface="AngsanaUPC" panose="020B0502040204020203" pitchFamily="18" charset="-34"/>
                <a:cs typeface="AngsanaUPC" panose="020B0502040204020203" pitchFamily="18" charset="-34"/>
              </a:rPr>
              <a:t>Renting Virtual Machines (EC2) </a:t>
            </a:r>
            <a:r>
              <a:rPr lang="en-IN" sz="51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 Instances</a:t>
            </a:r>
          </a:p>
          <a:p>
            <a:pPr lvl="1">
              <a:lnSpc>
                <a:spcPct val="120000"/>
              </a:lnSpc>
            </a:pPr>
            <a:r>
              <a:rPr lang="en-IN" sz="51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Storing Data on Virtual Drives (EBS)</a:t>
            </a:r>
          </a:p>
          <a:p>
            <a:pPr lvl="1">
              <a:lnSpc>
                <a:spcPct val="120000"/>
              </a:lnSpc>
            </a:pPr>
            <a:r>
              <a:rPr lang="en-IN" sz="51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Distributing Load across machines (ELB)</a:t>
            </a:r>
          </a:p>
          <a:p>
            <a:pPr lvl="1">
              <a:lnSpc>
                <a:spcPct val="120000"/>
              </a:lnSpc>
            </a:pPr>
            <a:r>
              <a:rPr lang="en-IN" sz="51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Scaling the services using an Auto-Scaling Group (ASG)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1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 </a:t>
            </a:r>
            <a:r>
              <a:rPr lang="en-US" sz="5100" b="1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Knowing EC2 is Fundamental to understand how the cloud works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3800" dirty="0">
              <a:latin typeface="AngsanaUPC" panose="020B0502040204020203" pitchFamily="18" charset="-34"/>
              <a:cs typeface="AngsanaUPC" panose="020B0502040204020203" pitchFamily="18" charset="-34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80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Sizing &amp; </a:t>
            </a:r>
            <a:r>
              <a:rPr lang="en-US" dirty="0" err="1"/>
              <a:t>Configuaration</a:t>
            </a:r>
            <a:r>
              <a:rPr lang="en-US" dirty="0"/>
              <a:t>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latin typeface="AngsanaUPC" panose="020B0502040204020203" pitchFamily="18" charset="-34"/>
                <a:cs typeface="AngsanaUPC" panose="020B0502040204020203" pitchFamily="18" charset="-34"/>
              </a:rPr>
              <a:t>Operating System (OS): </a:t>
            </a: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Linux, Windows, &amp; Mac OS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How much Compute Power &amp; Cores (CPU)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How much Random-Access memory (RAM)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How much Storage Space: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Network Attached (EBS &amp; EFS)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Hardware (EC2 Instance Store)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Network Card: Speed of the card, Public IP Address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Firewall Rules: </a:t>
            </a:r>
            <a:r>
              <a:rPr lang="en-US" sz="4000" b="1" dirty="0">
                <a:latin typeface="AngsanaUPC" panose="020B0502040204020203" pitchFamily="18" charset="-34"/>
                <a:cs typeface="AngsanaUPC" panose="020B0502040204020203" pitchFamily="18" charset="-34"/>
              </a:rPr>
              <a:t>Security Group</a:t>
            </a:r>
            <a:endParaRPr lang="en-US" sz="40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Bootstrap Script (Configure at First Launch): Ec2 User data</a:t>
            </a:r>
          </a:p>
        </p:txBody>
      </p:sp>
    </p:spTree>
    <p:extLst>
      <p:ext uri="{BB962C8B-B14F-4D97-AF65-F5344CB8AC3E}">
        <p14:creationId xmlns:p14="http://schemas.microsoft.com/office/powerpoint/2010/main" val="16192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User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It is possible to bootstrap our instances using an </a:t>
            </a:r>
            <a:r>
              <a:rPr lang="en-US" sz="4000" b="1" dirty="0">
                <a:latin typeface="AngsanaUPC" panose="020B0502040204020203" pitchFamily="18" charset="-34"/>
                <a:cs typeface="AngsanaUPC" panose="020B0502040204020203" pitchFamily="18" charset="-34"/>
              </a:rPr>
              <a:t>EC2 User Data</a:t>
            </a: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 Script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Bootstrapping  means launching commands when a Machine starts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That script is only run-once at the instance First start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EC2 user data is used to automate boot tasks such as: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Installing Updates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Installing </a:t>
            </a:r>
            <a:r>
              <a:rPr lang="en-US" sz="3800" dirty="0" err="1">
                <a:latin typeface="AngsanaUPC" panose="020B0502040204020203" pitchFamily="18" charset="-34"/>
                <a:cs typeface="AngsanaUPC" panose="020B0502040204020203" pitchFamily="18" charset="-34"/>
              </a:rPr>
              <a:t>Softwares</a:t>
            </a:r>
            <a:endParaRPr lang="en-US" sz="38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Download Common files from the internet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Anything you can think of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 </a:t>
            </a:r>
            <a:r>
              <a:rPr lang="en-US" sz="3800" b="1" dirty="0">
                <a:latin typeface="AngsanaUPC" panose="020B0502040204020203" pitchFamily="18" charset="-34"/>
                <a:cs typeface="AngsanaUPC" panose="020B0502040204020203" pitchFamily="18" charset="-34"/>
                <a:sym typeface="Wingdings" panose="05000000000000000000" pitchFamily="2" charset="2"/>
              </a:rPr>
              <a:t>EC2 User Data Script runs with the root user</a:t>
            </a:r>
            <a:endParaRPr lang="en-US" sz="38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500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types: Example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A59CC2-7EE6-1D3A-3DE1-4727178AC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586959"/>
              </p:ext>
            </p:extLst>
          </p:nvPr>
        </p:nvGraphicFramePr>
        <p:xfrm>
          <a:off x="777875" y="1825625"/>
          <a:ext cx="1065847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412">
                  <a:extLst>
                    <a:ext uri="{9D8B030D-6E8A-4147-A177-3AD203B41FA5}">
                      <a16:colId xmlns:a16="http://schemas.microsoft.com/office/drawing/2014/main" val="3283706582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4287525730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4027404384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84484767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1439795358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166761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 (GiB)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EBS Bandwidth (Mbps)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t2.micro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EBS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to Moderate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EBS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8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C5d.4xlarge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x 400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 SSD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Upto</a:t>
                      </a:r>
                      <a:r>
                        <a:rPr lang="en-US" dirty="0"/>
                        <a:t> 10 Gbps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4,750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0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R5.16xlarge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EBS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Gbps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9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M5.8xlarge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EBS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Gbps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24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7B5B58-BD1D-D398-8F6F-21AFEFF5A1B6}"/>
              </a:ext>
            </a:extLst>
          </p:cNvPr>
          <p:cNvSpPr txBox="1"/>
          <p:nvPr/>
        </p:nvSpPr>
        <p:spPr>
          <a:xfrm>
            <a:off x="897146" y="5391509"/>
            <a:ext cx="661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Choose the instance that fits best for your application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554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Characteristics of Cloud</Template>
  <TotalTime>23</TotalTime>
  <Words>303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AngsanaUPC</vt:lpstr>
      <vt:lpstr>Arial</vt:lpstr>
      <vt:lpstr>Calibri</vt:lpstr>
      <vt:lpstr>Gill Sans Nova</vt:lpstr>
      <vt:lpstr>ConfettiVTI</vt:lpstr>
      <vt:lpstr>EC2 Basics</vt:lpstr>
      <vt:lpstr>What is Amazon EC2?</vt:lpstr>
      <vt:lpstr>EC2 Sizing &amp; Configuaration Options</vt:lpstr>
      <vt:lpstr>EC2 User Data</vt:lpstr>
      <vt:lpstr>EC2 Instance types: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EC2 Basics</dc:title>
  <dc:creator>Suneel Raj kola</dc:creator>
  <cp:lastModifiedBy>Suneel Raj kola</cp:lastModifiedBy>
  <cp:revision>1</cp:revision>
  <dcterms:created xsi:type="dcterms:W3CDTF">2023-09-25T02:47:18Z</dcterms:created>
  <dcterms:modified xsi:type="dcterms:W3CDTF">2023-09-25T03:10:24Z</dcterms:modified>
</cp:coreProperties>
</file>