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1" r:id="rId4"/>
    <p:sldId id="259" r:id="rId5"/>
    <p:sldId id="266" r:id="rId6"/>
    <p:sldId id="268" r:id="rId7"/>
    <p:sldId id="262" r:id="rId8"/>
    <p:sldId id="269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721" y="3828874"/>
            <a:ext cx="2703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(cell) 703-628-7677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848062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10687" y="380326"/>
            <a:ext cx="5704513" cy="227386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OpenStack Ansible All-in-One (AIO) on AWS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1371600"/>
            <a:ext cx="517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http://docs.openstack.org/developer/openstack-ansible/developer-docs/quickstart-aio.html</a:t>
            </a:r>
          </a:p>
          <a:p>
            <a:endParaRPr lang="en-US" dirty="0" smtClean="0"/>
          </a:p>
          <a:p>
            <a:r>
              <a:rPr lang="en-US" dirty="0" smtClean="0"/>
              <a:t>http://docs.openstack.org/developer/openstack-ansible/mitaka/install-guide/index.html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1" y="37882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82446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Senior Software Engineer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Motivation: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Learn OpenStack</a:t>
            </a:r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48" y="2024775"/>
            <a:ext cx="716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Unable to install Kubernetes on DevStack because Swift not Installed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Wanted something more oriented toward DevOps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Limited Resources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Cost Sensitive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094447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OpenStack Ansible provides Ansible playbooks and roles for the deployment and configuration of </a:t>
            </a:r>
            <a:r>
              <a:rPr lang="en-US" b="1" i="1" dirty="0" smtClean="0"/>
              <a:t>production grade </a:t>
            </a:r>
            <a:r>
              <a:rPr lang="en-US" dirty="0" smtClean="0"/>
              <a:t>OpenStack environment.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OpenStack Ansible services are </a:t>
            </a:r>
            <a:r>
              <a:rPr lang="en-US" b="1" i="1" dirty="0" smtClean="0"/>
              <a:t>containerized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OpenStack Ansible (AIO) provides the ability to build OpenStack Ansible on a single Virtual Machine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Deploying OpenStack Ansible (AIO) on AWS minimizes  resources requirements to run OpenStack and is cost effective</a:t>
            </a:r>
          </a:p>
        </p:txBody>
      </p:sp>
      <p:pic>
        <p:nvPicPr>
          <p:cNvPr id="6" name="Picture 5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42536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Recommended server resources (c3.2xlarge)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8 CPU Cores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16GB RAM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80GB free disk space on the root partition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Ubuntu Server 14.04 LTS (HVM) ami-2d39803a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Recommend </a:t>
            </a:r>
            <a:r>
              <a:rPr lang="en-US" dirty="0" smtClean="0"/>
              <a:t>use of AWS </a:t>
            </a:r>
            <a:r>
              <a:rPr lang="en-US" dirty="0" smtClean="0"/>
              <a:t>Spot Instances (10 to 20 cents an hour)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 50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810" y="1244392"/>
            <a:ext cx="72495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update ubuntu</a:t>
            </a:r>
          </a:p>
          <a:p>
            <a:r>
              <a:rPr lang="en-US" sz="1400" dirty="0" smtClean="0"/>
              <a:t>sudo -i</a:t>
            </a:r>
          </a:p>
          <a:p>
            <a:r>
              <a:rPr lang="en-US" sz="1400" dirty="0" smtClean="0"/>
              <a:t>apt-get update</a:t>
            </a:r>
          </a:p>
          <a:p>
            <a:r>
              <a:rPr lang="en-US" sz="1400" dirty="0" smtClean="0"/>
              <a:t>apt-get -y dist-upgrade</a:t>
            </a:r>
          </a:p>
          <a:p>
            <a:endParaRPr lang="en-US" sz="1400" dirty="0" smtClean="0"/>
          </a:p>
          <a:p>
            <a:r>
              <a:rPr lang="en-US" sz="1400" dirty="0" smtClean="0"/>
              <a:t># get openstack ansible installation artifacts</a:t>
            </a:r>
          </a:p>
          <a:p>
            <a:r>
              <a:rPr lang="en-US" sz="1400" dirty="0" smtClean="0"/>
              <a:t>apt-get install -y git vim</a:t>
            </a:r>
          </a:p>
          <a:p>
            <a:r>
              <a:rPr lang="en-US" sz="1400" dirty="0" smtClean="0"/>
              <a:t>cd /opt</a:t>
            </a:r>
          </a:p>
          <a:p>
            <a:r>
              <a:rPr lang="en-US" sz="1400" dirty="0" smtClean="0"/>
              <a:t>git clone https://github.com/openstack/openstack-ansible </a:t>
            </a:r>
            <a:r>
              <a:rPr lang="en-US" sz="1400" b="1" dirty="0" smtClean="0"/>
              <a:t>-b stable/mitaka</a:t>
            </a:r>
          </a:p>
          <a:p>
            <a:endParaRPr lang="en-US" sz="1400" dirty="0" smtClean="0"/>
          </a:p>
          <a:p>
            <a:r>
              <a:rPr lang="en-US" sz="1400" dirty="0" smtClean="0"/>
              <a:t># reboot</a:t>
            </a:r>
          </a:p>
          <a:p>
            <a:r>
              <a:rPr lang="en-US" sz="1400" dirty="0" smtClean="0"/>
              <a:t>reboot</a:t>
            </a:r>
          </a:p>
          <a:p>
            <a:endParaRPr lang="en-US" sz="1400" dirty="0" smtClean="0"/>
          </a:p>
          <a:p>
            <a:r>
              <a:rPr lang="en-US" sz="1400" dirty="0" smtClean="0"/>
              <a:t># run ansible playbooks</a:t>
            </a:r>
          </a:p>
          <a:p>
            <a:r>
              <a:rPr lang="en-US" sz="1400" dirty="0" smtClean="0"/>
              <a:t>sudo -i</a:t>
            </a:r>
          </a:p>
          <a:p>
            <a:r>
              <a:rPr lang="en-US" sz="1400" dirty="0" smtClean="0"/>
              <a:t>cd /opt/openstack-ansible</a:t>
            </a:r>
          </a:p>
          <a:p>
            <a:r>
              <a:rPr lang="en-US" sz="1400" dirty="0" smtClean="0"/>
              <a:t>scripts/bootstrap-ansible.sh</a:t>
            </a:r>
          </a:p>
          <a:p>
            <a:r>
              <a:rPr lang="en-US" sz="1400" dirty="0" smtClean="0"/>
              <a:t>scripts/bootstrap-aio.sh</a:t>
            </a:r>
          </a:p>
          <a:p>
            <a:endParaRPr lang="en-US" sz="1400" dirty="0" smtClean="0"/>
          </a:p>
          <a:p>
            <a:r>
              <a:rPr lang="en-US" sz="1400" dirty="0" smtClean="0"/>
              <a:t># using tmux to allow installation in background</a:t>
            </a:r>
          </a:p>
          <a:p>
            <a:r>
              <a:rPr lang="en-US" sz="1400" dirty="0" smtClean="0"/>
              <a:t>tmux</a:t>
            </a:r>
          </a:p>
          <a:p>
            <a:r>
              <a:rPr lang="en-US" sz="1400" dirty="0" smtClean="0"/>
              <a:t>scripts/run-playbooks.sh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4" name="Picture 3" descr="KAL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123" y="2024775"/>
            <a:ext cx="7515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OpenStack AIO is already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Log into OpenStack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pic>
        <p:nvPicPr>
          <p:cNvPr id="3" name="Picture 2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9293" y="1463878"/>
            <a:ext cx="616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Nested Virtualization (</a:t>
            </a:r>
            <a:r>
              <a:rPr lang="en-US" dirty="0" smtClean="0"/>
              <a:t>uses QEMU)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Networking (neutron in AWS environment</a:t>
            </a:r>
            <a:r>
              <a:rPr lang="en-US" dirty="0" smtClean="0"/>
              <a:t>)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Or Suggestions?</a:t>
            </a:r>
            <a:endParaRPr lang="en-US" dirty="0"/>
          </a:p>
        </p:txBody>
      </p:sp>
      <p:pic>
        <p:nvPicPr>
          <p:cNvPr id="5" name="Picture 4" descr="KAL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52400"/>
            <a:ext cx="1143160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1176</TotalTime>
  <Words>293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Introduction</vt:lpstr>
      <vt:lpstr>Problem</vt:lpstr>
      <vt:lpstr>Solution</vt:lpstr>
      <vt:lpstr>Requirements</vt:lpstr>
      <vt:lpstr>Setup</vt:lpstr>
      <vt:lpstr>Quick Demo</vt:lpstr>
      <vt:lpstr>Work In Progress</vt:lpstr>
      <vt:lpstr>Questions Or Suggestions?</vt:lpstr>
      <vt:lpstr>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369</cp:revision>
  <dcterms:created xsi:type="dcterms:W3CDTF">2015-07-01T16:04:28Z</dcterms:created>
  <dcterms:modified xsi:type="dcterms:W3CDTF">2016-12-15T20:51:05Z</dcterms:modified>
</cp:coreProperties>
</file>