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BDA78FD-AAE3-4A33-ACB6-02BCE150836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2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FDD63E-EA47-4711-B864-C63CDD12B66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EF695D6-3BCC-4F2C-A7C3-CE0DCF03E10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A0C7CF-AD15-4919-8FA6-4A6FDCAE28E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AF6026-C41B-42E8-9C78-EAD0FDEB8A6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2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04A25BC-30C7-4F0F-9919-7B6D4AC2F7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7D6D901-F951-4047-8A6B-BC5FC0B876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2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C1C3191-63D9-4073-ADC7-2DDFF56B83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A611418-0325-403A-B971-503FCA690D0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D818A1-F7B6-4EAF-AB7C-605E1413D65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B0B4D87-0471-40C8-8A92-8C4C694D2CB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5C98AF9-77C2-4D18-8F5C-C3D82EBA428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7BC154B-0A45-45F9-92F5-7F9C0AFA2E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2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3B6E96B-C526-4C60-B943-C68C540F0A7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437CA1E-4A62-4D3A-9D83-70464AD7E8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76ED2CB-6F66-43C2-89D9-0B8FBF73C7F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DB01860-A1D2-40CD-868D-EAC4A3AFDF6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2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6F2F498-AE19-445F-AF8E-2CDDA0A468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44AA264-E335-4F77-85E6-7A11BDDF4B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7F087A7-2525-4AE7-8FFC-46A48176E77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AE38233-2631-47C1-86CF-A1F5191C4B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604D713-9CD6-4083-B90D-EE38DEB71C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6A37BEC-92CB-4BEB-8C95-00E03D37F76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A3A7670-390A-40BE-B76C-F6B4D076DC6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22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en-US" sz="2700" b="1" strike="noStrike" spc="-1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C3E5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2C3E5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2C3E5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2C3E5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2C3E50"/>
                </a:solidFill>
                <a:latin typeface="Noto Sans"/>
              </a:rPr>
              <a:t>Seventh Outline Level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800" b="1" strike="noStrike" spc="-1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lang="en-US" sz="1800" b="1" strike="noStrike" spc="-1">
                <a:solidFill>
                  <a:srgbClr val="FFFFFF"/>
                </a:solidFill>
                <a:latin typeface="Noto Sans"/>
              </a:rPr>
              <a:t>&lt;date/time&gt;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800" b="1" strike="noStrike" spc="-1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Noto Sans"/>
              </a:rPr>
              <a:t>&lt;footer&gt;</a:t>
            </a:r>
          </a:p>
        </p:txBody>
      </p:sp>
      <p:sp>
        <p:nvSpPr>
          <p:cNvPr id="6" name="Oval 5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6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fld id="{4E4F11D0-2CD0-4ECE-8FEB-2008B2AF1B0B}" type="slidenum">
              <a:rPr lang="en-US" sz="1800" b="1" strike="noStrike" spc="-1">
                <a:solidFill>
                  <a:srgbClr val="FFFFFF"/>
                </a:solidFill>
                <a:latin typeface="Noto Sans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tangle 44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marL="432000" indent="-324000">
              <a:spcAft>
                <a:spcPts val="655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Seventh Outline Level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800" b="1" strike="noStrike" spc="-1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lang="en-US" sz="1800" b="1" strike="noStrike" spc="-1">
                <a:solidFill>
                  <a:srgbClr val="FFFFFF"/>
                </a:solidFill>
                <a:latin typeface="Noto Sans"/>
              </a:rPr>
              <a:t>&lt;date/time&gt;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800" b="1" strike="noStrike" spc="-1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Noto Sans"/>
              </a:rPr>
              <a:t>&lt;footer&gt;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800" b="1" strike="noStrike" spc="-1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fld id="{95F655E6-8A7D-40EA-B82C-B69D194F9CC7}" type="slidenum">
              <a:rPr lang="en-US" sz="1800" b="1" strike="noStrike" spc="-1">
                <a:solidFill>
                  <a:srgbClr val="FFFFFF"/>
                </a:solidFill>
                <a:latin typeface="Noto Sans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Speech Bubble: Rectangle 87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r>
              <a:rPr lang="en-US" sz="2700" b="1" strike="noStrike" spc="-1">
                <a:solidFill>
                  <a:srgbClr val="2C3E5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marL="432000" indent="-324000">
              <a:spcAft>
                <a:spcPts val="655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Noto Sans"/>
              </a:rPr>
              <a:t>Seventh Outline Level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800" b="1" strike="noStrike" spc="-1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lang="en-US" sz="1800" b="1" strike="noStrike" spc="-1">
                <a:solidFill>
                  <a:srgbClr val="FFFFFF"/>
                </a:solidFill>
                <a:latin typeface="Noto Sans"/>
              </a:rPr>
              <a:t>&lt;date/time&gt;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800" b="1" strike="noStrike" spc="-1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Noto Sans"/>
              </a:rPr>
              <a:t>&lt;footer&gt;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800" b="1" strike="noStrike" spc="-1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fld id="{B2A298FF-7DF2-421B-817E-EA225DAA9F17}" type="slidenum">
              <a:rPr lang="en-US" sz="1800" b="1" strike="noStrike" spc="-1">
                <a:solidFill>
                  <a:srgbClr val="FFFFFF"/>
                </a:solidFill>
                <a:latin typeface="Noto Sans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Inventory Management System for a Pharmacy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2200" b="0" strike="noStrike" spc="-1">
                <a:solidFill>
                  <a:srgbClr val="FFFFFF"/>
                </a:solidFill>
                <a:latin typeface="Noto Sans"/>
              </a:rPr>
              <a:t>Group Members:</a:t>
            </a:r>
          </a:p>
          <a:p>
            <a:pPr algn="ctr">
              <a:buNone/>
            </a:pPr>
            <a:r>
              <a:rPr lang="en-US" sz="2200" b="0" strike="noStrike" spc="-1">
                <a:solidFill>
                  <a:srgbClr val="FFFFFF"/>
                </a:solidFill>
                <a:latin typeface="Noto Sans"/>
              </a:rPr>
              <a:t>Haris Jamal Khan 362535</a:t>
            </a:r>
          </a:p>
          <a:p>
            <a:pPr algn="ctr">
              <a:buNone/>
            </a:pPr>
            <a:r>
              <a:rPr lang="en-US" sz="2200" b="0" strike="noStrike" spc="-1">
                <a:solidFill>
                  <a:srgbClr val="FFFFFF"/>
                </a:solidFill>
                <a:latin typeface="Noto Sans"/>
              </a:rPr>
              <a:t>Aqeel Ahmad 364244</a:t>
            </a:r>
          </a:p>
          <a:p>
            <a:pPr algn="ctr">
              <a:buNone/>
            </a:pPr>
            <a:r>
              <a:rPr lang="en-US" sz="2200" b="0" strike="noStrike" spc="-1">
                <a:solidFill>
                  <a:srgbClr val="FFFFFF"/>
                </a:solidFill>
                <a:latin typeface="Noto Sans"/>
              </a:rPr>
              <a:t>Amad Ud Din Gakkhar 364715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Remove Product</a:t>
            </a: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26118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Noto Sans"/>
              </a:rPr>
              <a:t>Product can be deleted by providing the product name</a:t>
            </a:r>
          </a:p>
        </p:txBody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3657600" y="1524240"/>
            <a:ext cx="6229080" cy="350496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r>
              <a:rPr lang="en-US" sz="2700" b="1" strike="noStrike" spc="-1">
                <a:solidFill>
                  <a:srgbClr val="2C3E50"/>
                </a:solidFill>
                <a:latin typeface="Noto Sans"/>
              </a:rPr>
              <a:t>Thanks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7D4D8FB-B251-4FB2-994E-4B8DC6349D67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Project Scope</a:t>
            </a: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Noto Sans"/>
              </a:rPr>
              <a:t>In this project we aim to develop an inventory management system for a pharmacy.</a:t>
            </a: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Noto Sans"/>
              </a:rPr>
              <a:t>For front end development we have used PyQt5, Qt designer.</a:t>
            </a: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Noto Sans"/>
              </a:rPr>
              <a:t>To store data we have created a csv file using pandas (Python Library).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Task Distribution</a:t>
            </a: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1816200" y="1558440"/>
            <a:ext cx="6100560" cy="341100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Main Page</a:t>
            </a: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5262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Noto Sans"/>
              </a:rPr>
              <a:t>The main page has the following functionality</a:t>
            </a: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US" sz="2400" b="1" strike="noStrike" spc="-1">
              <a:solidFill>
                <a:srgbClr val="2C3E50"/>
              </a:solidFill>
              <a:latin typeface="Noto Sans"/>
            </a:endParaRP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Admin login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Store-man login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New user registration</a:t>
            </a: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3886200" y="1492200"/>
            <a:ext cx="6200280" cy="360000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Admin Functionality</a:t>
            </a:r>
            <a:endParaRPr lang="en-US" sz="2700" b="1" strike="noStrike" spc="-1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9834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Noto Sans"/>
              </a:rPr>
              <a:t>If a user is logged in as an Admin, they can perform the following functions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Consume item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Add item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Remove product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Add new product</a:t>
            </a: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4343400" y="1485000"/>
            <a:ext cx="5736600" cy="350496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Store-man Login</a:t>
            </a: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9834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Noto Sans"/>
              </a:rPr>
              <a:t>If a user login as a store-man it can perform the following functions</a:t>
            </a: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US" sz="2400" b="1" strike="noStrike" spc="-1">
              <a:solidFill>
                <a:srgbClr val="2C3E50"/>
              </a:solidFill>
              <a:latin typeface="Noto Sans"/>
            </a:endParaRP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Consume item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Add item</a:t>
            </a:r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4343400" y="1600200"/>
            <a:ext cx="5736600" cy="350496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New Product</a:t>
            </a: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7548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Noto Sans"/>
              </a:rPr>
              <a:t>Admin can enter a new product in the database by providing the following information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Product name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Product id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Quantity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Unit price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Noto Sans"/>
              </a:rPr>
              <a:t>Date of purchase</a:t>
            </a:r>
          </a:p>
        </p:txBody>
      </p:sp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4114800" y="1485000"/>
            <a:ext cx="6000480" cy="350496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Add Item</a:t>
            </a: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26118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Noto Sans"/>
              </a:rPr>
              <a:t>One can add quantity to an existing product by providing product name and quantity and it would be updated in the inventory database</a:t>
            </a:r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3657600" y="1524240"/>
            <a:ext cx="6229080" cy="350496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700" b="1" strike="noStrike" spc="-1">
                <a:solidFill>
                  <a:srgbClr val="FFFFFF"/>
                </a:solidFill>
                <a:latin typeface="Noto Sans"/>
              </a:rPr>
              <a:t>Consume Item</a:t>
            </a: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26118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Noto Sans"/>
              </a:rPr>
              <a:t>One can update the quantity of a product by providing product name and quantity</a:t>
            </a:r>
          </a:p>
        </p:txBody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3850920" y="1600200"/>
            <a:ext cx="6229080" cy="350496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209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Noto Sans</vt:lpstr>
      <vt:lpstr>Symbol</vt:lpstr>
      <vt:lpstr>Wingdings</vt:lpstr>
      <vt:lpstr>Office Theme</vt:lpstr>
      <vt:lpstr>Office Theme</vt:lpstr>
      <vt:lpstr>Office Theme</vt:lpstr>
      <vt:lpstr>Inventory Management System for a Pharmacy</vt:lpstr>
      <vt:lpstr>Project Scope</vt:lpstr>
      <vt:lpstr>Task Distribution</vt:lpstr>
      <vt:lpstr>Main Page</vt:lpstr>
      <vt:lpstr>Admin Functionality</vt:lpstr>
      <vt:lpstr>Store-man Login</vt:lpstr>
      <vt:lpstr>New Product</vt:lpstr>
      <vt:lpstr>Add Item</vt:lpstr>
      <vt:lpstr>Consume Item</vt:lpstr>
      <vt:lpstr>Remove Product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for a Pharmacy</dc:title>
  <cp:lastModifiedBy>Haris Jamal Khan</cp:lastModifiedBy>
  <cp:revision>1</cp:revision>
  <dcterms:modified xsi:type="dcterms:W3CDTF">2023-01-03T19:47:19Z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2023-01-03T14:14:15Z</dcterms:created>
  <dc:creator/>
  <dc:description/>
  <dc:language>en-US</dc:language>
  <cp:lastModifiedBy/>
  <dcterms:modified xsi:type="dcterms:W3CDTF">2023-01-03T14:52:57Z</dcterms:modified>
  <cp:revision>6</cp:revision>
  <dc:subject/>
  <dc:title>Midnightblue</dc:title>
</cp:coreProperties>
</file>