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Bunyaad: A Real Estate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FYP–I Presentation</a:t>
            </a:r>
          </a:p>
          <a:p>
            <a:r>
              <a:t>FAST-National University of Computer &amp; Emerging Sciences, Karachi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The </a:t>
            </a:r>
            <a:r>
              <a:rPr sz="1600" dirty="0" err="1"/>
              <a:t>Bunyaad</a:t>
            </a:r>
            <a:r>
              <a:rPr sz="1600" dirty="0"/>
              <a:t> project addresses inefficiencies in the real estate sector, such as fragmented processes and non-transparent transactions. It is a digital platform designed to streamline property transactions, catering to buyers, sellers, and agents.</a:t>
            </a:r>
          </a:p>
          <a:p>
            <a:endParaRPr sz="1600" dirty="0"/>
          </a:p>
          <a:p>
            <a:r>
              <a:rPr sz="1600" dirty="0"/>
              <a:t>Tech Stack:</a:t>
            </a:r>
          </a:p>
          <a:p>
            <a:r>
              <a:rPr sz="1600" dirty="0"/>
              <a:t>- MERN (MongoDB, Express.js, React.js, Node.js)</a:t>
            </a:r>
          </a:p>
          <a:p>
            <a:endParaRPr sz="1600" dirty="0"/>
          </a:p>
          <a:p>
            <a:r>
              <a:rPr sz="1600" dirty="0"/>
              <a:t>Key Features:</a:t>
            </a:r>
          </a:p>
          <a:p>
            <a:r>
              <a:rPr sz="1600" dirty="0"/>
              <a:t>- Blockchain for secure transactions</a:t>
            </a:r>
          </a:p>
          <a:p>
            <a:r>
              <a:rPr sz="1600" dirty="0"/>
              <a:t>- AI-powered property appraisals</a:t>
            </a:r>
          </a:p>
          <a:p>
            <a:r>
              <a:rPr sz="1600" dirty="0"/>
              <a:t>- Real-time communication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1. User Authentication:</a:t>
            </a:r>
          </a:p>
          <a:p>
            <a:r>
              <a:rPr sz="1600" dirty="0"/>
              <a:t>- Role-based access control</a:t>
            </a:r>
          </a:p>
          <a:p>
            <a:endParaRPr sz="1600" dirty="0"/>
          </a:p>
          <a:p>
            <a:r>
              <a:rPr sz="1600" dirty="0"/>
              <a:t>2. Property Listing Management:</a:t>
            </a:r>
            <a:endParaRPr lang="en-US" sz="1600" dirty="0"/>
          </a:p>
          <a:p>
            <a:endParaRPr sz="1600" dirty="0"/>
          </a:p>
          <a:p>
            <a:r>
              <a:rPr sz="1600" dirty="0"/>
              <a:t>3. Chat System:</a:t>
            </a:r>
          </a:p>
          <a:p>
            <a:r>
              <a:rPr sz="1600" dirty="0"/>
              <a:t>- Real-time messaging with WebSocket (pending: multimedia support)</a:t>
            </a:r>
          </a:p>
          <a:p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Testing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User Authentication Module</a:t>
            </a:r>
            <a:endParaRPr lang="en-US" sz="1600" dirty="0"/>
          </a:p>
          <a:p>
            <a:endParaRPr sz="1600" dirty="0"/>
          </a:p>
          <a:p>
            <a:r>
              <a:rPr sz="1600" dirty="0"/>
              <a:t>Property Listing Module</a:t>
            </a:r>
          </a:p>
          <a:p>
            <a:pPr marL="0" indent="0">
              <a:buNone/>
            </a:pPr>
            <a:endParaRPr sz="1600" dirty="0"/>
          </a:p>
          <a:p>
            <a:r>
              <a:rPr sz="1600" dirty="0"/>
              <a:t>Chat System</a:t>
            </a:r>
          </a:p>
          <a:p>
            <a:endParaRPr sz="1600" dirty="0"/>
          </a:p>
          <a:p>
            <a:r>
              <a:rPr sz="1600" dirty="0"/>
              <a:t>UI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for FYP-II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1. Implement Blockchain Functionality:</a:t>
            </a:r>
          </a:p>
          <a:p>
            <a:r>
              <a:rPr sz="1400" dirty="0"/>
              <a:t>- Secure ownership records and transaction transparency.</a:t>
            </a:r>
          </a:p>
          <a:p>
            <a:endParaRPr sz="1400" dirty="0"/>
          </a:p>
          <a:p>
            <a:r>
              <a:rPr sz="1400" dirty="0"/>
              <a:t>2. Finalize the Chat System:</a:t>
            </a:r>
          </a:p>
          <a:p>
            <a:r>
              <a:rPr sz="1400" dirty="0"/>
              <a:t>- Add media support and optimize for scalability.</a:t>
            </a:r>
          </a:p>
          <a:p>
            <a:endParaRPr sz="1400" dirty="0"/>
          </a:p>
          <a:p>
            <a:r>
              <a:rPr sz="1400" dirty="0"/>
              <a:t>3. Enhance the AI Appraisal Module:</a:t>
            </a:r>
          </a:p>
          <a:p>
            <a:r>
              <a:rPr sz="1400" dirty="0"/>
              <a:t>- Advanced ML algorithms for accurate valuations.</a:t>
            </a:r>
          </a:p>
          <a:p>
            <a:endParaRPr sz="1400" dirty="0"/>
          </a:p>
          <a:p>
            <a:r>
              <a:rPr sz="1400" dirty="0"/>
              <a:t>4. Develop Appointment Scheduling:</a:t>
            </a:r>
          </a:p>
          <a:p>
            <a:r>
              <a:rPr sz="1400" dirty="0"/>
              <a:t>- Booking features and notifications.</a:t>
            </a:r>
          </a:p>
          <a:p>
            <a:endParaRPr sz="1400" dirty="0"/>
          </a:p>
          <a:p>
            <a:r>
              <a:rPr sz="1400" dirty="0"/>
              <a:t>5. Expand Notification System:</a:t>
            </a:r>
          </a:p>
          <a:p>
            <a:r>
              <a:rPr sz="1400" dirty="0"/>
              <a:t>- Real-time push notifications and analytics.</a:t>
            </a:r>
          </a:p>
          <a:p>
            <a:endParaRPr sz="1400" dirty="0"/>
          </a:p>
          <a:p>
            <a:r>
              <a:rPr sz="1400" dirty="0"/>
              <a:t>6. Advance Chatbot Assistance:</a:t>
            </a:r>
          </a:p>
          <a:p>
            <a:r>
              <a:rPr sz="1400" dirty="0"/>
              <a:t>- Contextual understanding and complex query handling.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228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Bunyaad: A Real Estate Application</vt:lpstr>
      <vt:lpstr>Introduction</vt:lpstr>
      <vt:lpstr>Workflow</vt:lpstr>
      <vt:lpstr>Testing and Results</vt:lpstr>
      <vt:lpstr>Goals for FYP-II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 Kabir</cp:lastModifiedBy>
  <cp:revision>2</cp:revision>
  <dcterms:created xsi:type="dcterms:W3CDTF">2013-01-27T09:14:16Z</dcterms:created>
  <dcterms:modified xsi:type="dcterms:W3CDTF">2024-12-12T06:40:39Z</dcterms:modified>
  <cp:category/>
</cp:coreProperties>
</file>