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1" r:id="rId4"/>
    <p:sldId id="280" r:id="rId5"/>
    <p:sldId id="257" r:id="rId6"/>
    <p:sldId id="283" r:id="rId7"/>
    <p:sldId id="258" r:id="rId8"/>
    <p:sldId id="259" r:id="rId9"/>
    <p:sldId id="261" r:id="rId10"/>
    <p:sldId id="282" r:id="rId11"/>
    <p:sldId id="260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3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14B4-6904-486A-985C-6ED86F77D948}" type="datetimeFigureOut">
              <a:rPr lang="en-MY" smtClean="0"/>
              <a:t>25/8/2020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A99B-9A47-42D6-BF71-572139D699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2410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14B4-6904-486A-985C-6ED86F77D948}" type="datetimeFigureOut">
              <a:rPr lang="en-MY" smtClean="0"/>
              <a:t>25/8/2020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A99B-9A47-42D6-BF71-572139D699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69071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14B4-6904-486A-985C-6ED86F77D948}" type="datetimeFigureOut">
              <a:rPr lang="en-MY" smtClean="0"/>
              <a:t>25/8/2020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A99B-9A47-42D6-BF71-572139D699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6101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14B4-6904-486A-985C-6ED86F77D948}" type="datetimeFigureOut">
              <a:rPr lang="en-MY" smtClean="0"/>
              <a:t>25/8/2020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A99B-9A47-42D6-BF71-572139D699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6325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14B4-6904-486A-985C-6ED86F77D948}" type="datetimeFigureOut">
              <a:rPr lang="en-MY" smtClean="0"/>
              <a:t>25/8/2020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A99B-9A47-42D6-BF71-572139D699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966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14B4-6904-486A-985C-6ED86F77D948}" type="datetimeFigureOut">
              <a:rPr lang="en-MY" smtClean="0"/>
              <a:t>25/8/2020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A99B-9A47-42D6-BF71-572139D699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1341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14B4-6904-486A-985C-6ED86F77D948}" type="datetimeFigureOut">
              <a:rPr lang="en-MY" smtClean="0"/>
              <a:t>25/8/2020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A99B-9A47-42D6-BF71-572139D699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5341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14B4-6904-486A-985C-6ED86F77D948}" type="datetimeFigureOut">
              <a:rPr lang="en-MY" smtClean="0"/>
              <a:t>25/8/2020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A99B-9A47-42D6-BF71-572139D699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8513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14B4-6904-486A-985C-6ED86F77D948}" type="datetimeFigureOut">
              <a:rPr lang="en-MY" smtClean="0"/>
              <a:t>25/8/2020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A99B-9A47-42D6-BF71-572139D699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5848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14B4-6904-486A-985C-6ED86F77D948}" type="datetimeFigureOut">
              <a:rPr lang="en-MY" smtClean="0"/>
              <a:t>25/8/2020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A99B-9A47-42D6-BF71-572139D699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4511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14B4-6904-486A-985C-6ED86F77D948}" type="datetimeFigureOut">
              <a:rPr lang="en-MY" smtClean="0"/>
              <a:t>25/8/2020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A99B-9A47-42D6-BF71-572139D699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17366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714B4-6904-486A-985C-6ED86F77D948}" type="datetimeFigureOut">
              <a:rPr lang="en-MY" smtClean="0"/>
              <a:t>25/8/2020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9A99B-9A47-42D6-BF71-572139D699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7536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Audio Signal Processing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Python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38592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waveform with </a:t>
            </a:r>
            <a:r>
              <a:rPr lang="en-US" dirty="0" err="1" smtClean="0"/>
              <a:t>with</a:t>
            </a:r>
            <a:r>
              <a:rPr lang="en-US" dirty="0" smtClean="0"/>
              <a:t> integer </a:t>
            </a:r>
            <a:r>
              <a:rPr lang="en-US" dirty="0" err="1" smtClean="0"/>
              <a:t>indexs</a:t>
            </a:r>
            <a:r>
              <a:rPr lang="en-US" dirty="0" smtClean="0"/>
              <a:t> (sample number)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824" y="1214157"/>
            <a:ext cx="7329875" cy="529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3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 my recorded sound hello, hello, testing </a:t>
            </a:r>
            <a:r>
              <a:rPr lang="en-US" dirty="0" err="1" smtClean="0"/>
              <a:t>testing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 axis in time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1017276"/>
            <a:ext cx="7124700" cy="535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9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4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Play selected segment</a:t>
            </a:r>
            <a:endParaRPr lang="en-MY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971550"/>
            <a:ext cx="9753600" cy="558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 smtClean="0"/>
              <a:t>#%% Plot only selected sound segment</a:t>
            </a:r>
          </a:p>
          <a:p>
            <a:r>
              <a:rPr lang="en-MY" b="1" dirty="0" err="1" smtClean="0"/>
              <a:t>t_start</a:t>
            </a:r>
            <a:r>
              <a:rPr lang="en-MY" b="1" dirty="0" smtClean="0"/>
              <a:t> = 1.0</a:t>
            </a:r>
          </a:p>
          <a:p>
            <a:r>
              <a:rPr lang="en-MY" b="1" dirty="0" err="1" smtClean="0"/>
              <a:t>t_end</a:t>
            </a:r>
            <a:r>
              <a:rPr lang="en-MY" b="1" dirty="0" smtClean="0"/>
              <a:t> = 3 # sec</a:t>
            </a:r>
          </a:p>
          <a:p>
            <a:endParaRPr lang="en-MY" b="1" dirty="0" smtClean="0"/>
          </a:p>
          <a:p>
            <a:r>
              <a:rPr lang="en-MY" b="1" dirty="0" smtClean="0"/>
              <a:t>n1 = </a:t>
            </a:r>
            <a:r>
              <a:rPr lang="en-MY" b="1" dirty="0" err="1" smtClean="0"/>
              <a:t>int</a:t>
            </a:r>
            <a:r>
              <a:rPr lang="en-MY" b="1" dirty="0" smtClean="0"/>
              <a:t>( </a:t>
            </a:r>
            <a:r>
              <a:rPr lang="en-MY" b="1" dirty="0" err="1" smtClean="0"/>
              <a:t>np.floor</a:t>
            </a:r>
            <a:r>
              <a:rPr lang="en-MY" b="1" dirty="0" smtClean="0"/>
              <a:t>(</a:t>
            </a:r>
            <a:r>
              <a:rPr lang="en-MY" b="1" dirty="0" err="1" smtClean="0"/>
              <a:t>t_start</a:t>
            </a:r>
            <a:r>
              <a:rPr lang="en-MY" b="1" dirty="0" smtClean="0"/>
              <a:t>/T) )</a:t>
            </a:r>
          </a:p>
          <a:p>
            <a:r>
              <a:rPr lang="en-MY" b="1" dirty="0" smtClean="0"/>
              <a:t>n2 = </a:t>
            </a:r>
            <a:r>
              <a:rPr lang="en-MY" b="1" dirty="0" err="1" smtClean="0"/>
              <a:t>int</a:t>
            </a:r>
            <a:r>
              <a:rPr lang="en-MY" b="1" dirty="0" smtClean="0"/>
              <a:t>( </a:t>
            </a:r>
            <a:r>
              <a:rPr lang="en-MY" b="1" dirty="0" err="1" smtClean="0"/>
              <a:t>np.floor</a:t>
            </a:r>
            <a:r>
              <a:rPr lang="en-MY" b="1" dirty="0" smtClean="0"/>
              <a:t>(</a:t>
            </a:r>
            <a:r>
              <a:rPr lang="en-MY" b="1" dirty="0" err="1" smtClean="0"/>
              <a:t>t_end</a:t>
            </a:r>
            <a:r>
              <a:rPr lang="en-MY" b="1" dirty="0" smtClean="0"/>
              <a:t>/T) )</a:t>
            </a:r>
          </a:p>
          <a:p>
            <a:endParaRPr lang="en-MY" b="1" dirty="0" smtClean="0"/>
          </a:p>
          <a:p>
            <a:r>
              <a:rPr lang="en-MY" b="1" dirty="0" smtClean="0"/>
              <a:t>sig1_sel = sig1[n1:n2+1] # include n2</a:t>
            </a:r>
          </a:p>
          <a:p>
            <a:r>
              <a:rPr lang="en-MY" b="1" dirty="0" err="1" smtClean="0"/>
              <a:t>numPt</a:t>
            </a:r>
            <a:r>
              <a:rPr lang="en-MY" b="1" dirty="0" smtClean="0"/>
              <a:t> = </a:t>
            </a:r>
            <a:r>
              <a:rPr lang="en-MY" b="1" dirty="0" err="1" smtClean="0"/>
              <a:t>len</a:t>
            </a:r>
            <a:r>
              <a:rPr lang="en-MY" b="1" dirty="0" smtClean="0"/>
              <a:t>(sig1_sel)</a:t>
            </a:r>
          </a:p>
          <a:p>
            <a:r>
              <a:rPr lang="en-MY" b="1" dirty="0" err="1" smtClean="0"/>
              <a:t>tvec</a:t>
            </a:r>
            <a:r>
              <a:rPr lang="en-MY" b="1" dirty="0" smtClean="0"/>
              <a:t> = T * </a:t>
            </a:r>
            <a:r>
              <a:rPr lang="en-MY" b="1" dirty="0" err="1" smtClean="0"/>
              <a:t>np.arange</a:t>
            </a:r>
            <a:r>
              <a:rPr lang="en-MY" b="1" dirty="0" smtClean="0"/>
              <a:t>(n1,n1+numPt)</a:t>
            </a:r>
          </a:p>
          <a:p>
            <a:endParaRPr lang="en-MY" b="1" dirty="0" smtClean="0"/>
          </a:p>
          <a:p>
            <a:r>
              <a:rPr lang="en-MY" b="1" dirty="0" err="1" smtClean="0"/>
              <a:t>plt.figure</a:t>
            </a:r>
            <a:r>
              <a:rPr lang="en-MY" b="1" dirty="0" smtClean="0"/>
              <a:t>(3)</a:t>
            </a:r>
          </a:p>
          <a:p>
            <a:r>
              <a:rPr lang="en-MY" b="1" dirty="0" err="1" smtClean="0"/>
              <a:t>plt.plot</a:t>
            </a:r>
            <a:r>
              <a:rPr lang="en-MY" b="1" dirty="0" smtClean="0"/>
              <a:t>(tvec,sig1_sel)</a:t>
            </a:r>
          </a:p>
          <a:p>
            <a:r>
              <a:rPr lang="en-MY" b="1" dirty="0" err="1" smtClean="0"/>
              <a:t>stringt</a:t>
            </a:r>
            <a:r>
              <a:rPr lang="en-MY" b="1" dirty="0" smtClean="0"/>
              <a:t> = "Recorded sound of {} secs to {} </a:t>
            </a:r>
            <a:r>
              <a:rPr lang="en-MY" b="1" dirty="0" err="1" smtClean="0"/>
              <a:t>secs".format</a:t>
            </a:r>
            <a:r>
              <a:rPr lang="en-MY" b="1" dirty="0" smtClean="0"/>
              <a:t>(</a:t>
            </a:r>
            <a:r>
              <a:rPr lang="en-MY" b="1" dirty="0" err="1" smtClean="0"/>
              <a:t>t_start</a:t>
            </a:r>
            <a:r>
              <a:rPr lang="en-MY" b="1" dirty="0" smtClean="0"/>
              <a:t>, </a:t>
            </a:r>
            <a:r>
              <a:rPr lang="en-MY" b="1" dirty="0" err="1" smtClean="0"/>
              <a:t>t_end</a:t>
            </a:r>
            <a:r>
              <a:rPr lang="en-MY" b="1" dirty="0" smtClean="0"/>
              <a:t>)</a:t>
            </a:r>
          </a:p>
          <a:p>
            <a:r>
              <a:rPr lang="en-MY" b="1" dirty="0" err="1" smtClean="0"/>
              <a:t>plt.title</a:t>
            </a:r>
            <a:r>
              <a:rPr lang="en-MY" b="1" dirty="0" smtClean="0"/>
              <a:t>(</a:t>
            </a:r>
            <a:r>
              <a:rPr lang="en-MY" b="1" dirty="0" err="1" smtClean="0"/>
              <a:t>stringt</a:t>
            </a:r>
            <a:r>
              <a:rPr lang="en-MY" b="1" dirty="0" smtClean="0"/>
              <a:t>)</a:t>
            </a:r>
          </a:p>
          <a:p>
            <a:r>
              <a:rPr lang="en-MY" b="1" dirty="0" err="1" smtClean="0"/>
              <a:t>plt.show</a:t>
            </a:r>
            <a:r>
              <a:rPr lang="en-MY" b="1" dirty="0" smtClean="0"/>
              <a:t>()</a:t>
            </a:r>
          </a:p>
          <a:p>
            <a:endParaRPr lang="en-MY" b="1" dirty="0" smtClean="0"/>
          </a:p>
          <a:p>
            <a:r>
              <a:rPr lang="en-MY" b="1" dirty="0" smtClean="0"/>
              <a:t># Play only selected segment</a:t>
            </a:r>
          </a:p>
          <a:p>
            <a:r>
              <a:rPr lang="en-MY" b="1" dirty="0" err="1" smtClean="0"/>
              <a:t>sd.play</a:t>
            </a:r>
            <a:r>
              <a:rPr lang="en-MY" b="1" dirty="0" smtClean="0"/>
              <a:t>(sig1_sel, fs)</a:t>
            </a:r>
          </a:p>
          <a:p>
            <a:r>
              <a:rPr lang="en-MY" b="1" dirty="0" smtClean="0"/>
              <a:t>status = </a:t>
            </a:r>
            <a:r>
              <a:rPr lang="en-MY" b="1" dirty="0" err="1" smtClean="0"/>
              <a:t>sd.wait</a:t>
            </a:r>
            <a:r>
              <a:rPr lang="en-MY" b="1" dirty="0" smtClean="0"/>
              <a:t>()  # Wait until file is done playing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431346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006" y="725116"/>
            <a:ext cx="7220344" cy="545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12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exercise for students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 voice activity detector</a:t>
            </a:r>
          </a:p>
          <a:p>
            <a:r>
              <a:rPr lang="en-US" dirty="0" smtClean="0"/>
              <a:t>Write a program to monitor the sound of a </a:t>
            </a:r>
            <a:r>
              <a:rPr lang="en-US" dirty="0" err="1" smtClean="0"/>
              <a:t>quite</a:t>
            </a:r>
            <a:r>
              <a:rPr lang="en-US" dirty="0" smtClean="0"/>
              <a:t> room during an online test</a:t>
            </a:r>
          </a:p>
          <a:p>
            <a:r>
              <a:rPr lang="en-US" dirty="0" smtClean="0"/>
              <a:t>Print out an alert when a sound of somebody speaking is detected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3791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 these module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1790700" y="2381250"/>
            <a:ext cx="82867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4000" dirty="0" smtClean="0"/>
              <a:t>import </a:t>
            </a:r>
            <a:r>
              <a:rPr lang="en-MY" sz="4000" dirty="0" err="1" smtClean="0"/>
              <a:t>sounddevice</a:t>
            </a:r>
            <a:r>
              <a:rPr lang="en-MY" sz="4000" dirty="0" smtClean="0"/>
              <a:t> as </a:t>
            </a:r>
            <a:r>
              <a:rPr lang="en-MY" sz="4000" dirty="0" err="1" smtClean="0"/>
              <a:t>sd</a:t>
            </a:r>
            <a:endParaRPr lang="en-MY" sz="4000" dirty="0" smtClean="0"/>
          </a:p>
          <a:p>
            <a:r>
              <a:rPr lang="en-MY" sz="4000" dirty="0" smtClean="0"/>
              <a:t>import </a:t>
            </a:r>
            <a:r>
              <a:rPr lang="en-MY" sz="4000" dirty="0" err="1" smtClean="0"/>
              <a:t>soundfile</a:t>
            </a:r>
            <a:r>
              <a:rPr lang="en-MY" sz="4000" dirty="0" smtClean="0"/>
              <a:t> as sf</a:t>
            </a:r>
          </a:p>
          <a:p>
            <a:r>
              <a:rPr lang="en-MY" sz="4000" dirty="0" smtClean="0"/>
              <a:t>from </a:t>
            </a:r>
            <a:r>
              <a:rPr lang="en-MY" sz="4000" dirty="0" err="1" smtClean="0"/>
              <a:t>scipy.io.wavfile</a:t>
            </a:r>
            <a:r>
              <a:rPr lang="en-MY" sz="4000" dirty="0" smtClean="0"/>
              <a:t> import write</a:t>
            </a:r>
          </a:p>
          <a:p>
            <a:r>
              <a:rPr lang="en-MY" sz="4000" dirty="0" smtClean="0"/>
              <a:t>import </a:t>
            </a:r>
            <a:r>
              <a:rPr lang="en-MY" sz="4000" dirty="0" err="1" smtClean="0"/>
              <a:t>matplotlib.pyplot</a:t>
            </a:r>
            <a:r>
              <a:rPr lang="en-MY" sz="4000" dirty="0" smtClean="0"/>
              <a:t> as </a:t>
            </a:r>
            <a:r>
              <a:rPr lang="en-MY" sz="4000" dirty="0" err="1" smtClean="0"/>
              <a:t>plt</a:t>
            </a:r>
            <a:endParaRPr lang="en-MY" sz="4000" dirty="0" smtClean="0"/>
          </a:p>
          <a:p>
            <a:r>
              <a:rPr lang="en-MY" sz="4000" dirty="0" smtClean="0"/>
              <a:t>import </a:t>
            </a:r>
            <a:r>
              <a:rPr lang="en-MY" sz="4000" dirty="0" err="1" smtClean="0"/>
              <a:t>numpy</a:t>
            </a:r>
            <a:r>
              <a:rPr lang="en-MY" sz="4000" dirty="0" smtClean="0"/>
              <a:t> as np</a:t>
            </a:r>
            <a:endParaRPr lang="en-MY" sz="4000" dirty="0"/>
          </a:p>
        </p:txBody>
      </p:sp>
    </p:spTree>
    <p:extLst>
      <p:ext uri="{BB962C8B-B14F-4D97-AF65-F5344CB8AC3E}">
        <p14:creationId xmlns:p14="http://schemas.microsoft.com/office/powerpoint/2010/main" val="333182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can use the base environment too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292" y="1549212"/>
            <a:ext cx="7701407" cy="462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72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pip install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2935"/>
            <a:ext cx="10773244" cy="7003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180" y="3829050"/>
            <a:ext cx="10994569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180" y="4589451"/>
            <a:ext cx="9598970" cy="77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0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signal in time domain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script_01_plot_signal.py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607" y="2682210"/>
            <a:ext cx="4465486" cy="33219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20950"/>
            <a:ext cx="4720894" cy="348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20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analysis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 is to experiment with simple technique to detect the presence of voice in a quiet </a:t>
            </a:r>
            <a:r>
              <a:rPr lang="en-US" dirty="0" err="1" smtClean="0"/>
              <a:t>enviornment</a:t>
            </a:r>
            <a:endParaRPr lang="en-MY" dirty="0" smtClean="0"/>
          </a:p>
          <a:p>
            <a:r>
              <a:rPr lang="en-MY" b="1" dirty="0" smtClean="0"/>
              <a:t>script_02_run_sound_analysis_in_time_domain.py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2256778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 audio recording</a:t>
            </a:r>
            <a:endParaRPr lang="en-MY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14450" y="2324100"/>
            <a:ext cx="80200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 smtClean="0"/>
              <a:t>#%% Do audio recording</a:t>
            </a:r>
          </a:p>
          <a:p>
            <a:r>
              <a:rPr lang="en-MY" sz="2400" b="1" dirty="0" smtClean="0"/>
              <a:t># Parameter</a:t>
            </a:r>
          </a:p>
          <a:p>
            <a:r>
              <a:rPr lang="en-MY" sz="2400" b="1" dirty="0" smtClean="0"/>
              <a:t>filename = 'output.wav'</a:t>
            </a:r>
          </a:p>
          <a:p>
            <a:r>
              <a:rPr lang="en-MY" sz="2400" b="1" dirty="0" smtClean="0"/>
              <a:t>fs = 44100  # Sample rate</a:t>
            </a:r>
          </a:p>
          <a:p>
            <a:r>
              <a:rPr lang="en-MY" sz="2400" b="1" dirty="0" smtClean="0"/>
              <a:t>seconds = 3  # Duration of recording</a:t>
            </a:r>
          </a:p>
          <a:p>
            <a:endParaRPr lang="en-MY" sz="2400" b="1" dirty="0" smtClean="0"/>
          </a:p>
          <a:p>
            <a:endParaRPr lang="en-MY" sz="2400" b="1" dirty="0" smtClean="0"/>
          </a:p>
          <a:p>
            <a:r>
              <a:rPr lang="en-MY" sz="2400" b="1" dirty="0" err="1" smtClean="0"/>
              <a:t>myrecording</a:t>
            </a:r>
            <a:r>
              <a:rPr lang="en-MY" sz="2400" b="1" dirty="0" smtClean="0"/>
              <a:t> = </a:t>
            </a:r>
            <a:r>
              <a:rPr lang="en-MY" sz="2400" b="1" dirty="0" err="1" smtClean="0"/>
              <a:t>sd.rec</a:t>
            </a:r>
            <a:r>
              <a:rPr lang="en-MY" sz="2400" b="1" dirty="0" smtClean="0"/>
              <a:t>(</a:t>
            </a:r>
            <a:r>
              <a:rPr lang="en-MY" sz="2400" b="1" dirty="0" err="1" smtClean="0"/>
              <a:t>int</a:t>
            </a:r>
            <a:r>
              <a:rPr lang="en-MY" sz="2400" b="1" dirty="0" smtClean="0"/>
              <a:t>(seconds * fs), </a:t>
            </a:r>
            <a:r>
              <a:rPr lang="en-MY" sz="2400" b="1" dirty="0" err="1" smtClean="0"/>
              <a:t>samplerate</a:t>
            </a:r>
            <a:r>
              <a:rPr lang="en-MY" sz="2400" b="1" dirty="0" smtClean="0"/>
              <a:t>=fs, channels=2)</a:t>
            </a:r>
          </a:p>
          <a:p>
            <a:r>
              <a:rPr lang="en-MY" sz="2400" b="1" dirty="0" err="1" smtClean="0"/>
              <a:t>sd.wait</a:t>
            </a:r>
            <a:r>
              <a:rPr lang="en-MY" sz="2400" b="1" dirty="0" smtClean="0"/>
              <a:t>()  # Wait until recording is finished</a:t>
            </a:r>
          </a:p>
          <a:p>
            <a:r>
              <a:rPr lang="en-MY" sz="2400" b="1" dirty="0" smtClean="0"/>
              <a:t>write(filename, fs, </a:t>
            </a:r>
            <a:r>
              <a:rPr lang="en-MY" sz="2400" b="1" dirty="0" err="1" smtClean="0"/>
              <a:t>myrecording</a:t>
            </a:r>
            <a:r>
              <a:rPr lang="en-MY" sz="2400" b="1" dirty="0" smtClean="0"/>
              <a:t>)  # Save as WAV file</a:t>
            </a:r>
            <a:endParaRPr lang="en-MY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1690688"/>
            <a:ext cx="842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Record your own voice saying 4-5 words</a:t>
            </a:r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315844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Sound playback</a:t>
            </a:r>
            <a:endParaRPr lang="en-MY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57300" y="2206645"/>
            <a:ext cx="9677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600" dirty="0" smtClean="0"/>
              <a:t>#%% Playback the recorded sound</a:t>
            </a:r>
          </a:p>
          <a:p>
            <a:endParaRPr lang="en-MY" sz="3600" dirty="0" smtClean="0"/>
          </a:p>
          <a:p>
            <a:r>
              <a:rPr lang="en-MY" sz="3600" dirty="0" smtClean="0"/>
              <a:t>filename = 'output.wav'</a:t>
            </a:r>
          </a:p>
          <a:p>
            <a:r>
              <a:rPr lang="en-MY" sz="3600" dirty="0" smtClean="0"/>
              <a:t># Extract data and sampling rate from file</a:t>
            </a:r>
          </a:p>
          <a:p>
            <a:r>
              <a:rPr lang="en-MY" sz="3600" dirty="0" smtClean="0"/>
              <a:t>data, fs = </a:t>
            </a:r>
            <a:r>
              <a:rPr lang="en-MY" sz="3600" dirty="0" err="1" smtClean="0"/>
              <a:t>sf.read</a:t>
            </a:r>
            <a:r>
              <a:rPr lang="en-MY" sz="3600" dirty="0" smtClean="0"/>
              <a:t>(filename, </a:t>
            </a:r>
            <a:r>
              <a:rPr lang="en-MY" sz="3600" dirty="0" err="1" smtClean="0"/>
              <a:t>dtype</a:t>
            </a:r>
            <a:r>
              <a:rPr lang="en-MY" sz="3600" dirty="0" smtClean="0"/>
              <a:t>='float32')  </a:t>
            </a:r>
          </a:p>
          <a:p>
            <a:r>
              <a:rPr lang="en-MY" sz="3600" dirty="0" err="1" smtClean="0"/>
              <a:t>sd.play</a:t>
            </a:r>
            <a:r>
              <a:rPr lang="en-MY" sz="3600" dirty="0" smtClean="0"/>
              <a:t>(data, fs)</a:t>
            </a:r>
          </a:p>
          <a:p>
            <a:r>
              <a:rPr lang="en-MY" sz="3600" dirty="0" smtClean="0"/>
              <a:t>status = </a:t>
            </a:r>
            <a:r>
              <a:rPr lang="en-MY" sz="3600" dirty="0" err="1" smtClean="0"/>
              <a:t>sd.wait</a:t>
            </a:r>
            <a:r>
              <a:rPr lang="en-MY" sz="3600" dirty="0" smtClean="0"/>
              <a:t>()  # Wait until file is done playing</a:t>
            </a:r>
            <a:endParaRPr lang="en-MY" sz="3600" dirty="0"/>
          </a:p>
        </p:txBody>
      </p:sp>
    </p:spTree>
    <p:extLst>
      <p:ext uri="{BB962C8B-B14F-4D97-AF65-F5344CB8AC3E}">
        <p14:creationId xmlns:p14="http://schemas.microsoft.com/office/powerpoint/2010/main" val="1144191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609600"/>
            <a:ext cx="98298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 smtClean="0"/>
              <a:t>#%% Display the recorded sound waveform (plot signal in time domain)</a:t>
            </a:r>
          </a:p>
          <a:p>
            <a:r>
              <a:rPr lang="en-MY" sz="2400" b="1" dirty="0" err="1" smtClean="0"/>
              <a:t>plt.figure</a:t>
            </a:r>
            <a:r>
              <a:rPr lang="en-MY" sz="2400" b="1" dirty="0" smtClean="0"/>
              <a:t>(1)</a:t>
            </a:r>
          </a:p>
          <a:p>
            <a:r>
              <a:rPr lang="en-MY" sz="2400" b="1" dirty="0" smtClean="0"/>
              <a:t>sig1 = </a:t>
            </a:r>
            <a:r>
              <a:rPr lang="en-MY" sz="2400" b="1" dirty="0" err="1" smtClean="0"/>
              <a:t>myrecording</a:t>
            </a:r>
            <a:r>
              <a:rPr lang="en-MY" sz="2400" b="1" dirty="0" smtClean="0"/>
              <a:t>[:,1] # pick channel 1 of stereo audio stream</a:t>
            </a:r>
          </a:p>
          <a:p>
            <a:r>
              <a:rPr lang="en-MY" sz="2400" b="1" dirty="0" err="1" smtClean="0"/>
              <a:t>plt.plot</a:t>
            </a:r>
            <a:r>
              <a:rPr lang="en-MY" sz="2400" b="1" dirty="0" smtClean="0"/>
              <a:t>(sig1)</a:t>
            </a:r>
          </a:p>
          <a:p>
            <a:endParaRPr lang="en-MY" sz="2400" b="1" dirty="0" smtClean="0"/>
          </a:p>
          <a:p>
            <a:r>
              <a:rPr lang="en-MY" sz="2400" b="1" dirty="0" smtClean="0"/>
              <a:t>print(" Total samples for {} secs recorded sound = {} ".format(</a:t>
            </a:r>
            <a:r>
              <a:rPr lang="en-MY" sz="2400" b="1" dirty="0" err="1" smtClean="0"/>
              <a:t>seconds,len</a:t>
            </a:r>
            <a:r>
              <a:rPr lang="en-MY" sz="2400" b="1" dirty="0" smtClean="0"/>
              <a:t>(sig1)))</a:t>
            </a:r>
          </a:p>
          <a:p>
            <a:endParaRPr lang="en-MY" sz="2400" b="1" dirty="0" smtClean="0"/>
          </a:p>
          <a:p>
            <a:r>
              <a:rPr lang="en-MY" sz="2400" b="1" dirty="0" smtClean="0"/>
              <a:t># Show time in secs for x axis</a:t>
            </a:r>
          </a:p>
          <a:p>
            <a:r>
              <a:rPr lang="en-MY" sz="2400" b="1" dirty="0" smtClean="0"/>
              <a:t>T = 1/fs # sampling period</a:t>
            </a:r>
          </a:p>
          <a:p>
            <a:r>
              <a:rPr lang="en-MY" sz="2400" b="1" dirty="0" err="1" smtClean="0"/>
              <a:t>tvec</a:t>
            </a:r>
            <a:r>
              <a:rPr lang="en-MY" sz="2400" b="1" dirty="0" smtClean="0"/>
              <a:t> = T * </a:t>
            </a:r>
            <a:r>
              <a:rPr lang="en-MY" sz="2400" b="1" dirty="0" err="1" smtClean="0"/>
              <a:t>np.arange</a:t>
            </a:r>
            <a:r>
              <a:rPr lang="en-MY" sz="2400" b="1" dirty="0" smtClean="0"/>
              <a:t>(</a:t>
            </a:r>
            <a:r>
              <a:rPr lang="en-MY" sz="2400" b="1" dirty="0" err="1" smtClean="0"/>
              <a:t>len</a:t>
            </a:r>
            <a:r>
              <a:rPr lang="en-MY" sz="2400" b="1" dirty="0" smtClean="0"/>
              <a:t>(sig1))</a:t>
            </a:r>
          </a:p>
          <a:p>
            <a:r>
              <a:rPr lang="en-MY" sz="2400" b="1" dirty="0" err="1" smtClean="0"/>
              <a:t>plt.figure</a:t>
            </a:r>
            <a:r>
              <a:rPr lang="en-MY" sz="2400" b="1" dirty="0" smtClean="0"/>
              <a:t>(2)</a:t>
            </a:r>
          </a:p>
          <a:p>
            <a:r>
              <a:rPr lang="en-MY" sz="2400" b="1" dirty="0" err="1" smtClean="0"/>
              <a:t>plt.plot</a:t>
            </a:r>
            <a:r>
              <a:rPr lang="en-MY" sz="2400" b="1" dirty="0" smtClean="0"/>
              <a:t>(tvec,sig1)</a:t>
            </a:r>
          </a:p>
          <a:p>
            <a:r>
              <a:rPr lang="en-MY" sz="2400" b="1" dirty="0" err="1" smtClean="0"/>
              <a:t>stringt</a:t>
            </a:r>
            <a:r>
              <a:rPr lang="en-MY" sz="2400" b="1" dirty="0" smtClean="0"/>
              <a:t> = "Recorded sound of {} </a:t>
            </a:r>
            <a:r>
              <a:rPr lang="en-MY" sz="2400" b="1" dirty="0" err="1" smtClean="0"/>
              <a:t>secs".format</a:t>
            </a:r>
            <a:r>
              <a:rPr lang="en-MY" sz="2400" b="1" dirty="0" smtClean="0"/>
              <a:t>(seconds)</a:t>
            </a:r>
          </a:p>
          <a:p>
            <a:r>
              <a:rPr lang="en-MY" sz="2400" b="1" dirty="0" err="1" smtClean="0"/>
              <a:t>plt.title</a:t>
            </a:r>
            <a:r>
              <a:rPr lang="en-MY" sz="2400" b="1" dirty="0" smtClean="0"/>
              <a:t>(</a:t>
            </a:r>
            <a:r>
              <a:rPr lang="en-MY" sz="2400" b="1" dirty="0" err="1" smtClean="0"/>
              <a:t>stringt</a:t>
            </a:r>
            <a:r>
              <a:rPr lang="en-MY" sz="2400" b="1" dirty="0" smtClean="0"/>
              <a:t>)</a:t>
            </a:r>
          </a:p>
          <a:p>
            <a:r>
              <a:rPr lang="en-MY" sz="2400" b="1" dirty="0" err="1" smtClean="0"/>
              <a:t>plt.show</a:t>
            </a:r>
            <a:r>
              <a:rPr lang="en-MY" sz="2400" b="1" dirty="0" smtClean="0"/>
              <a:t>()</a:t>
            </a:r>
            <a:endParaRPr lang="en-MY" sz="2400" b="1" dirty="0"/>
          </a:p>
        </p:txBody>
      </p:sp>
    </p:spTree>
    <p:extLst>
      <p:ext uri="{BB962C8B-B14F-4D97-AF65-F5344CB8AC3E}">
        <p14:creationId xmlns:p14="http://schemas.microsoft.com/office/powerpoint/2010/main" val="3309119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406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Audio Signal Processing</vt:lpstr>
      <vt:lpstr>Require these module</vt:lpstr>
      <vt:lpstr>You can use the base environment too</vt:lpstr>
      <vt:lpstr>Do pip install</vt:lpstr>
      <vt:lpstr>Plotting signal in time domain</vt:lpstr>
      <vt:lpstr>Sound analysis</vt:lpstr>
      <vt:lpstr>Do audio recording</vt:lpstr>
      <vt:lpstr>Sound playback</vt:lpstr>
      <vt:lpstr>PowerPoint Presentation</vt:lpstr>
      <vt:lpstr>A waveform with with integer indexs (sample number)</vt:lpstr>
      <vt:lpstr>Hear my recorded sound hello, hello, testing testing</vt:lpstr>
      <vt:lpstr>Play selected segment</vt:lpstr>
      <vt:lpstr>PowerPoint Presentation</vt:lpstr>
      <vt:lpstr>Challenge exercise for students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Signal Processing</dc:title>
  <dc:creator>user</dc:creator>
  <cp:lastModifiedBy>user</cp:lastModifiedBy>
  <cp:revision>9</cp:revision>
  <dcterms:created xsi:type="dcterms:W3CDTF">2020-08-25T02:12:36Z</dcterms:created>
  <dcterms:modified xsi:type="dcterms:W3CDTF">2020-08-25T08:09:37Z</dcterms:modified>
</cp:coreProperties>
</file>