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58" r:id="rId5"/>
    <p:sldId id="261" r:id="rId6"/>
    <p:sldId id="262" r:id="rId7"/>
    <p:sldId id="296" r:id="rId8"/>
    <p:sldId id="263" r:id="rId9"/>
    <p:sldId id="267" r:id="rId10"/>
    <p:sldId id="268" r:id="rId11"/>
    <p:sldId id="285" r:id="rId12"/>
    <p:sldId id="286" r:id="rId13"/>
    <p:sldId id="287" r:id="rId14"/>
    <p:sldId id="288" r:id="rId15"/>
    <p:sldId id="289" r:id="rId16"/>
    <p:sldId id="298" r:id="rId17"/>
    <p:sldId id="290" r:id="rId18"/>
    <p:sldId id="291" r:id="rId19"/>
    <p:sldId id="292" r:id="rId20"/>
    <p:sldId id="293" r:id="rId21"/>
    <p:sldId id="294" r:id="rId22"/>
    <p:sldId id="295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64" r:id="rId40"/>
    <p:sldId id="265" r:id="rId41"/>
    <p:sldId id="266" r:id="rId42"/>
    <p:sldId id="259" r:id="rId43"/>
    <p:sldId id="2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986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10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63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85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095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7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941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452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2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193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039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6EE6-660D-4A55-90A8-3FA6F6D7E790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9AC3-6D31-46F9-A8C3-F6425E18E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05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upport.microsoft.com/en-us/help/4027981/windows-10-how-to-set-up-and-test-micropho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Signal Processing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Python</a:t>
            </a:r>
          </a:p>
          <a:p>
            <a:endParaRPr lang="en-US" dirty="0"/>
          </a:p>
          <a:p>
            <a:r>
              <a:rPr lang="en-US" sz="4000" dirty="0" smtClean="0"/>
              <a:t>Part 1 : Installation of required module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111230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matplotlib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39" y="2324012"/>
            <a:ext cx="6392982" cy="215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41" y="5091102"/>
            <a:ext cx="8876840" cy="9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Pyaudio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import script   -  import </a:t>
            </a:r>
            <a:r>
              <a:rPr lang="en-US" dirty="0" err="1" smtClean="0"/>
              <a:t>pyaudio</a:t>
            </a:r>
            <a:endParaRPr lang="en-US" dirty="0" smtClean="0"/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94" y="2478942"/>
            <a:ext cx="7864104" cy="819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5270"/>
            <a:ext cx="10703505" cy="7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7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Fail to install </a:t>
            </a:r>
            <a:r>
              <a:rPr lang="en-US" dirty="0" err="1"/>
              <a:t>P</a:t>
            </a:r>
            <a:r>
              <a:rPr lang="en-US" dirty="0" err="1" smtClean="0"/>
              <a:t>yaudio</a:t>
            </a:r>
            <a:r>
              <a:rPr lang="en-US" dirty="0" smtClean="0"/>
              <a:t> , use alternative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24" y="2081058"/>
            <a:ext cx="9125492" cy="27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5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Google for answer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96" y="2601203"/>
            <a:ext cx="4753638" cy="2419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66" y="1690688"/>
            <a:ext cx="737337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5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proposed alternative method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 !!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97010"/>
            <a:ext cx="10465587" cy="574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99" y="3766985"/>
            <a:ext cx="9743188" cy="29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6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one more - </a:t>
            </a:r>
            <a:r>
              <a:rPr lang="en-US" dirty="0" err="1" smtClean="0"/>
              <a:t>playsound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12" y="2514600"/>
            <a:ext cx="10994569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12" y="3275001"/>
            <a:ext cx="9598970" cy="7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67" y="2428854"/>
            <a:ext cx="8067979" cy="5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microphone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>
                <a:hlinkClick r:id="rId2"/>
              </a:rPr>
              <a:t>https://support.microsoft.com/en-us/help/4027981/windows-10-how-to-set-up-and-test-microphones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15" y="3139632"/>
            <a:ext cx="4553585" cy="3172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39632"/>
            <a:ext cx="595395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501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540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slides try to reproduce the installation of the required module for the audio signal processing using </a:t>
            </a:r>
            <a:r>
              <a:rPr lang="en-US" dirty="0" err="1" smtClean="0"/>
              <a:t>pyaudio</a:t>
            </a:r>
            <a:endParaRPr lang="en-US" dirty="0" smtClean="0"/>
          </a:p>
          <a:p>
            <a:r>
              <a:rPr lang="en-US" dirty="0" smtClean="0"/>
              <a:t>You can use the existing base environment as well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9178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096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972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866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641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990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5817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073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7135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4016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636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environment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690688"/>
            <a:ext cx="7372350" cy="46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84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6474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1299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6551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9589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31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1131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0251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1442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368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061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Spyder</a:t>
            </a:r>
            <a:r>
              <a:rPr lang="en-US" dirty="0" smtClean="0"/>
              <a:t> in the testing environment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</a:t>
            </a:r>
            <a:r>
              <a:rPr lang="en-US" dirty="0" err="1" smtClean="0"/>
              <a:t>lauch</a:t>
            </a:r>
            <a:r>
              <a:rPr lang="en-US" dirty="0" smtClean="0"/>
              <a:t> </a:t>
            </a:r>
            <a:r>
              <a:rPr lang="en-US" dirty="0" err="1" smtClean="0"/>
              <a:t>spyder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394" y="2284413"/>
            <a:ext cx="6328587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50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977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2103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60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413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folder to store your code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C:\1_Code\Teaching\ECE3086\class_codes\tutorial_7_audio_python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2647384"/>
            <a:ext cx="849748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4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Spyder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20" y="1690688"/>
            <a:ext cx="11316580" cy="41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 smtClean="0"/>
              <a:t>Try import the required module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49" y="1264204"/>
            <a:ext cx="9520801" cy="54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1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module is missing , so need to install </a:t>
            </a:r>
            <a:r>
              <a:rPr lang="en-US" dirty="0" err="1" smtClean="0"/>
              <a:t>numpy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548" y="2358519"/>
            <a:ext cx="4324350" cy="418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93" y="3134357"/>
            <a:ext cx="378195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4" y="2562786"/>
            <a:ext cx="4382112" cy="3334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25" y="2981978"/>
            <a:ext cx="6651091" cy="1551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325" y="4593325"/>
            <a:ext cx="603969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126</Words>
  <Application>Microsoft Office PowerPoint</Application>
  <PresentationFormat>Widescreen</PresentationFormat>
  <Paragraphs>27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Audio Signal Processing</vt:lpstr>
      <vt:lpstr>Introduction</vt:lpstr>
      <vt:lpstr>Create a new environment</vt:lpstr>
      <vt:lpstr>Install Spyder in the testing environment</vt:lpstr>
      <vt:lpstr>Create a folder to store your code</vt:lpstr>
      <vt:lpstr>Open Spyder</vt:lpstr>
      <vt:lpstr>Try import the required module</vt:lpstr>
      <vt:lpstr>Install numpy</vt:lpstr>
      <vt:lpstr>PowerPoint Presentation</vt:lpstr>
      <vt:lpstr>Install matplotlib</vt:lpstr>
      <vt:lpstr>Install Pyaudio</vt:lpstr>
      <vt:lpstr>If Fail to install Pyaudio , use alternative</vt:lpstr>
      <vt:lpstr>Try Google for answer</vt:lpstr>
      <vt:lpstr>Try the proposed alternative method</vt:lpstr>
      <vt:lpstr>Install one more - playsound</vt:lpstr>
      <vt:lpstr>PowerPoint Presentation</vt:lpstr>
      <vt:lpstr>Check microphone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Signal Processing</dc:title>
  <dc:creator>user</dc:creator>
  <cp:lastModifiedBy>user</cp:lastModifiedBy>
  <cp:revision>14</cp:revision>
  <dcterms:created xsi:type="dcterms:W3CDTF">2020-08-24T07:25:13Z</dcterms:created>
  <dcterms:modified xsi:type="dcterms:W3CDTF">2020-08-25T08:09:19Z</dcterms:modified>
</cp:coreProperties>
</file>