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9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3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69A138-19F8-4F7E-B502-F8DC1A47B8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C685E8-EE83-4B4B-98D7-FCF743A598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86B7-A68C-449E-BA9C-9D962626E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1C137-266D-4444-8445-EEE3210BE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modern websites</a:t>
            </a:r>
          </a:p>
        </p:txBody>
      </p:sp>
    </p:spTree>
    <p:extLst>
      <p:ext uri="{BB962C8B-B14F-4D97-AF65-F5344CB8AC3E}">
        <p14:creationId xmlns:p14="http://schemas.microsoft.com/office/powerpoint/2010/main" val="89050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2DBC-EBA0-4656-B933-B9D151C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Array pop()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B223C7-7209-4360-81F2-90918254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073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last element from an array: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0F59C-E442-4C9B-A361-E0E6CD1A865C}"/>
              </a:ext>
            </a:extLst>
          </p:cNvPr>
          <p:cNvSpPr txBox="1"/>
          <p:nvPr/>
        </p:nvSpPr>
        <p:spPr>
          <a:xfrm>
            <a:off x="1097280" y="2409339"/>
            <a:ext cx="4816549" cy="37856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&lt;h1&gt;JavaScript Arrays&lt;/h1&gt;</a:t>
            </a:r>
          </a:p>
          <a:p>
            <a:r>
              <a:rPr lang="en-US" sz="1200" dirty="0"/>
              <a:t>&lt;h2&gt;The pop() Method&lt;/h2&gt;</a:t>
            </a:r>
          </a:p>
          <a:p>
            <a:endParaRPr lang="en-US" sz="1200" dirty="0"/>
          </a:p>
          <a:p>
            <a:r>
              <a:rPr lang="en-US" sz="1200" dirty="0"/>
              <a:t>&lt;p&gt;The pop() method removes the last element from an array.&lt;/p&gt;</a:t>
            </a:r>
          </a:p>
          <a:p>
            <a:endParaRPr lang="en-US" sz="1200" dirty="0"/>
          </a:p>
          <a:p>
            <a:r>
              <a:rPr lang="en-US" sz="1200" dirty="0"/>
              <a:t>&lt;p id="demo1"&gt;&lt;/p&gt;</a:t>
            </a:r>
          </a:p>
          <a:p>
            <a:r>
              <a:rPr lang="en-US" sz="1200" dirty="0"/>
              <a:t>&lt;p id="demo2"&gt;&lt;/p&gt;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const fruits = ["Banana", "Orange", "Apple", "Mango"];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("demo1").</a:t>
            </a:r>
            <a:r>
              <a:rPr lang="en-US" sz="1200" dirty="0" err="1"/>
              <a:t>innerHTML</a:t>
            </a:r>
            <a:r>
              <a:rPr lang="en-US" sz="1200" dirty="0"/>
              <a:t> = fruits;</a:t>
            </a:r>
          </a:p>
          <a:p>
            <a:r>
              <a:rPr lang="en-US" sz="1200" dirty="0" err="1"/>
              <a:t>fruits.pop</a:t>
            </a:r>
            <a:r>
              <a:rPr lang="en-US" sz="1200" dirty="0"/>
              <a:t>();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("demo2").</a:t>
            </a:r>
            <a:r>
              <a:rPr lang="en-US" sz="1200" dirty="0" err="1"/>
              <a:t>innerHTML</a:t>
            </a:r>
            <a:r>
              <a:rPr lang="en-US" sz="1200" dirty="0"/>
              <a:t> = fruits;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C862C-26C2-40E7-A5FB-1CDCB95D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0" t="25333" r="18443" b="45737"/>
          <a:stretch/>
        </p:blipFill>
        <p:spPr>
          <a:xfrm>
            <a:off x="6360396" y="2026567"/>
            <a:ext cx="3644842" cy="1984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EA237-E468-4180-AC98-3ADD93168EAD}"/>
              </a:ext>
            </a:extLst>
          </p:cNvPr>
          <p:cNvSpPr txBox="1"/>
          <p:nvPr/>
        </p:nvSpPr>
        <p:spPr>
          <a:xfrm>
            <a:off x="6360396" y="5825659"/>
            <a:ext cx="18819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fruits.splice</a:t>
            </a:r>
            <a:r>
              <a:rPr lang="en-US" dirty="0"/>
              <a:t>(2, 1)</a:t>
            </a:r>
          </a:p>
        </p:txBody>
      </p:sp>
    </p:spTree>
    <p:extLst>
      <p:ext uri="{BB962C8B-B14F-4D97-AF65-F5344CB8AC3E}">
        <p14:creationId xmlns:p14="http://schemas.microsoft.com/office/powerpoint/2010/main" val="402941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7D6C-224C-43F7-A724-06DED3C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Array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concat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B6825E-32EA-45C6-8ABD-CE324E37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073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concat()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creates a new array by merging (concatenating) existing arrays: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FFE40-9503-4CAE-A432-4684CE7913A8}"/>
              </a:ext>
            </a:extLst>
          </p:cNvPr>
          <p:cNvSpPr txBox="1"/>
          <p:nvPr/>
        </p:nvSpPr>
        <p:spPr>
          <a:xfrm>
            <a:off x="1097280" y="2282156"/>
            <a:ext cx="6097772" cy="37856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&lt;h1&gt;JavaScript Arrays&lt;/h1&gt;</a:t>
            </a:r>
          </a:p>
          <a:p>
            <a:r>
              <a:rPr lang="en-US" sz="1200" dirty="0"/>
              <a:t>&lt;h2&gt;The </a:t>
            </a:r>
            <a:r>
              <a:rPr lang="en-US" sz="1200" dirty="0" err="1"/>
              <a:t>concat</a:t>
            </a:r>
            <a:r>
              <a:rPr lang="en-US" sz="1200" dirty="0"/>
              <a:t>() Method&lt;/h2&gt;</a:t>
            </a:r>
          </a:p>
          <a:p>
            <a:endParaRPr lang="en-US" sz="1200" dirty="0"/>
          </a:p>
          <a:p>
            <a:r>
              <a:rPr lang="en-US" sz="1200" dirty="0"/>
              <a:t>&lt;p&gt;The </a:t>
            </a:r>
            <a:r>
              <a:rPr lang="en-US" sz="1200" dirty="0" err="1"/>
              <a:t>concat</a:t>
            </a:r>
            <a:r>
              <a:rPr lang="en-US" sz="1200" dirty="0"/>
              <a:t>() method merges (concatenates) arrays:&lt;/p&gt;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myGirls</a:t>
            </a:r>
            <a:r>
              <a:rPr lang="en-US" sz="1200" dirty="0"/>
              <a:t> = ["</a:t>
            </a:r>
            <a:r>
              <a:rPr lang="en-US" sz="1200" dirty="0" err="1"/>
              <a:t>Cecilie</a:t>
            </a:r>
            <a:r>
              <a:rPr lang="en-US" sz="1200" dirty="0"/>
              <a:t>", "Lone"];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myBoys</a:t>
            </a:r>
            <a:r>
              <a:rPr lang="en-US" sz="1200" dirty="0"/>
              <a:t> = ["Emil", "Tobias", "Linus"];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myChildren</a:t>
            </a:r>
            <a:r>
              <a:rPr lang="en-US" sz="1200" dirty="0"/>
              <a:t> = </a:t>
            </a:r>
            <a:r>
              <a:rPr lang="en-US" sz="1200" dirty="0" err="1"/>
              <a:t>myGirls.concat</a:t>
            </a:r>
            <a:r>
              <a:rPr lang="en-US" sz="1200" dirty="0"/>
              <a:t>(</a:t>
            </a:r>
            <a:r>
              <a:rPr lang="en-US" sz="1200" dirty="0" err="1"/>
              <a:t>myBoys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</a:t>
            </a:r>
            <a:r>
              <a:rPr lang="en-US" sz="1200" dirty="0" err="1"/>
              <a:t>myChildren</a:t>
            </a:r>
            <a:r>
              <a:rPr lang="en-US" sz="1200" dirty="0"/>
              <a:t>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53D07-8771-49FE-B233-3B530CD3B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0000" r="23191" b="47131"/>
          <a:stretch/>
        </p:blipFill>
        <p:spPr>
          <a:xfrm>
            <a:off x="7488865" y="2301950"/>
            <a:ext cx="2941674" cy="2254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14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DC4A-EFBE-4802-95DB-4D314CEC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84B9-4B6C-43F7-97B3-53C8F84F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D4F34-90CD-41E0-B6A4-69CEFFC1E708}"/>
              </a:ext>
            </a:extLst>
          </p:cNvPr>
          <p:cNvSpPr txBox="1"/>
          <p:nvPr/>
        </p:nvSpPr>
        <p:spPr>
          <a:xfrm>
            <a:off x="1097280" y="1659254"/>
            <a:ext cx="1005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JavaScript, an array is a special type of object used to store multiple values in a single variable. Arrays are zero-indexed, meaning the first element is at index 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A5F7C-55B4-46A1-8F9B-D514EE9C0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8" t="26382" r="44606" b="60155"/>
          <a:stretch/>
        </p:blipFill>
        <p:spPr>
          <a:xfrm>
            <a:off x="1246134" y="2739586"/>
            <a:ext cx="4471863" cy="1290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BA06-FEE5-4CCB-A69A-B03C6872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Arrays?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E64C5-DFCC-4D02-9881-6AA03067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82"/>
          <a:stretch/>
        </p:blipFill>
        <p:spPr>
          <a:xfrm>
            <a:off x="1097280" y="1932042"/>
            <a:ext cx="9078592" cy="1868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6A172E-C519-4525-9870-C3D0E911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69" y="3800551"/>
            <a:ext cx="886901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8764-FBD0-4434-90FE-19317158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Creating an Array</a:t>
            </a:r>
            <a:endParaRPr lang="en-US" dirty="0"/>
          </a:p>
        </p:txBody>
      </p:sp>
      <p:sp>
        <p:nvSpPr>
          <p:cNvPr id="5" name="AutoShape 2" descr="Javascript Array (With Examples) - Scaler Topics">
            <a:extLst>
              <a:ext uri="{FF2B5EF4-FFF2-40B4-BE49-F238E27FC236}">
                <a16:creationId xmlns:a16="http://schemas.microsoft.com/office/drawing/2014/main" id="{8C8D35F6-451C-41FF-BD49-9742DFF34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7501C-4FA0-4193-A77C-255AD6B86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55"/>
          <a:stretch/>
        </p:blipFill>
        <p:spPr>
          <a:xfrm>
            <a:off x="1748253" y="2044931"/>
            <a:ext cx="8106019" cy="3072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33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9DA7-947F-4748-BEBC-CAC7A21C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37015-B83D-47AA-A495-27EE0165BCE2}"/>
              </a:ext>
            </a:extLst>
          </p:cNvPr>
          <p:cNvSpPr txBox="1"/>
          <p:nvPr/>
        </p:nvSpPr>
        <p:spPr>
          <a:xfrm>
            <a:off x="1188189" y="1923971"/>
            <a:ext cx="6097772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&lt;h1&gt;JavaScript Arrays&lt;/h1&gt;</a:t>
            </a:r>
          </a:p>
          <a:p>
            <a:endParaRPr lang="en-US" sz="1400" dirty="0"/>
          </a:p>
          <a:p>
            <a:r>
              <a:rPr lang="en-US" sz="1400" dirty="0"/>
              <a:t>&lt;p id="demo"&gt;&lt;/p&gt;</a:t>
            </a:r>
          </a:p>
          <a:p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const cars = [</a:t>
            </a:r>
          </a:p>
          <a:p>
            <a:r>
              <a:rPr lang="en-US" sz="1400" dirty="0"/>
              <a:t>  "Saab",</a:t>
            </a:r>
          </a:p>
          <a:p>
            <a:r>
              <a:rPr lang="en-US" sz="1400" dirty="0"/>
              <a:t>  "Volvo",</a:t>
            </a:r>
          </a:p>
          <a:p>
            <a:r>
              <a:rPr lang="en-US" sz="1400" dirty="0"/>
              <a:t>  "BMW"</a:t>
            </a:r>
          </a:p>
          <a:p>
            <a:r>
              <a:rPr lang="en-US" sz="1400" dirty="0"/>
              <a:t>];</a:t>
            </a:r>
          </a:p>
          <a:p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cars;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F9613A-8F4E-4A1C-BA4B-F828D0E5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333" r="24935" b="58295"/>
          <a:stretch/>
        </p:blipFill>
        <p:spPr>
          <a:xfrm>
            <a:off x="7616455" y="2030296"/>
            <a:ext cx="2750288" cy="1122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7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4C66-01AC-4F94-B9D1-C61194A4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the JavaScript Keyword new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2EC0-D2DA-4008-A5DA-1AF66B816215}"/>
              </a:ext>
            </a:extLst>
          </p:cNvPr>
          <p:cNvSpPr txBox="1"/>
          <p:nvPr/>
        </p:nvSpPr>
        <p:spPr>
          <a:xfrm>
            <a:off x="1097279" y="1957518"/>
            <a:ext cx="10058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also creates an Array, and assigns values to it: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6CD99-4434-4458-BE48-59CC306F3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3" t="43566" r="45866" b="42016"/>
          <a:stretch/>
        </p:blipFill>
        <p:spPr>
          <a:xfrm>
            <a:off x="1097279" y="2547008"/>
            <a:ext cx="6552454" cy="1674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2B7801-39DD-4F97-AF20-FF8CD341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6" t="67442" r="35840" b="21085"/>
          <a:stretch/>
        </p:blipFill>
        <p:spPr>
          <a:xfrm>
            <a:off x="1020724" y="4441284"/>
            <a:ext cx="7120593" cy="10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C505-7D91-45CE-81B8-3B5A0F1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Array Elements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775A7-2A06-41DC-9DF5-39D95799B6FB}"/>
              </a:ext>
            </a:extLst>
          </p:cNvPr>
          <p:cNvSpPr txBox="1"/>
          <p:nvPr/>
        </p:nvSpPr>
        <p:spPr>
          <a:xfrm>
            <a:off x="1097279" y="1914989"/>
            <a:ext cx="993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access an array element by referring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index number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1AB81-0206-4003-B196-84C1C71AFBEB}"/>
              </a:ext>
            </a:extLst>
          </p:cNvPr>
          <p:cNvSpPr txBox="1"/>
          <p:nvPr/>
        </p:nvSpPr>
        <p:spPr>
          <a:xfrm>
            <a:off x="1097279" y="2378402"/>
            <a:ext cx="6097772" cy="32316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&lt;h1&gt;JavaScript Arrays&lt;/h1&gt;</a:t>
            </a:r>
          </a:p>
          <a:p>
            <a:r>
              <a:rPr lang="en-US" sz="1200" dirty="0"/>
              <a:t>&lt;h2&gt;Bracket Indexing&lt;/h2&gt;</a:t>
            </a:r>
          </a:p>
          <a:p>
            <a:endParaRPr lang="en-US" sz="1200" dirty="0"/>
          </a:p>
          <a:p>
            <a:r>
              <a:rPr lang="en-US" sz="1200" dirty="0"/>
              <a:t>&lt;p&gt;JavaScript array elements are accessed using numeric indexes (starting from 0).&lt;/p&gt;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Let cars = ["Saab", "Volvo", "BMW"];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cars[0];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6F98D-9393-46F9-9C83-4C35DE00F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333" r="10691" b="50000"/>
          <a:stretch/>
        </p:blipFill>
        <p:spPr>
          <a:xfrm>
            <a:off x="7382540" y="2378402"/>
            <a:ext cx="4313274" cy="1691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02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FDE3-3009-4E81-AA95-769B240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Array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33CD7-8A8D-4930-A247-218FED9DC7C4}"/>
              </a:ext>
            </a:extLst>
          </p:cNvPr>
          <p:cNvSpPr txBox="1"/>
          <p:nvPr/>
        </p:nvSpPr>
        <p:spPr>
          <a:xfrm>
            <a:off x="1097280" y="2037883"/>
            <a:ext cx="609777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&lt;h1&gt;JavaScript Arrays&lt;/h1&gt;</a:t>
            </a:r>
          </a:p>
          <a:p>
            <a:r>
              <a:rPr lang="en-US" sz="1200" dirty="0"/>
              <a:t>&lt;h2&gt;Bracket Indexing&lt;/h2&gt;</a:t>
            </a:r>
          </a:p>
          <a:p>
            <a:endParaRPr lang="en-US" sz="1200" dirty="0"/>
          </a:p>
          <a:p>
            <a:r>
              <a:rPr lang="en-US" sz="1200" dirty="0"/>
              <a:t>&lt;p&gt;JavaScript array elements are accessed using numeric indexes (starting from 0).&lt;/p&gt;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const cars = ["Saab", "Volvo", "BMW"];</a:t>
            </a:r>
          </a:p>
          <a:p>
            <a:r>
              <a:rPr lang="en-US" sz="1200" dirty="0"/>
              <a:t>cars[0] = "Opel";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cars;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419A9-060B-4A17-89EA-40A0BD977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333" r="9819" b="47442"/>
          <a:stretch/>
        </p:blipFill>
        <p:spPr>
          <a:xfrm>
            <a:off x="7370307" y="2037883"/>
            <a:ext cx="3724413" cy="1577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7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243E-83D3-4CC3-9ACD-4CB95CA8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Array Elements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8A5A01-77E5-4811-84AE-4B36C1B01BF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97280" y="1985074"/>
            <a:ext cx="699267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easiest way to add a new element to an array is using 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push()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120F0-44E9-4F36-8022-FEA6AEF34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2" t="31628" r="36272" b="52403"/>
          <a:stretch/>
        </p:blipFill>
        <p:spPr>
          <a:xfrm>
            <a:off x="1139810" y="2494400"/>
            <a:ext cx="4715547" cy="1035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3CE0B-051C-4949-88E7-7108748C3D15}"/>
              </a:ext>
            </a:extLst>
          </p:cNvPr>
          <p:cNvSpPr txBox="1"/>
          <p:nvPr/>
        </p:nvSpPr>
        <p:spPr>
          <a:xfrm>
            <a:off x="7174319" y="1985074"/>
            <a:ext cx="4715547" cy="37856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&lt;h1&gt;JavaScript Arrays&lt;/h1&gt;</a:t>
            </a:r>
          </a:p>
          <a:p>
            <a:r>
              <a:rPr lang="en-US" sz="1200" dirty="0"/>
              <a:t>&lt;h2&gt;The push() Method&lt;/h2&gt;</a:t>
            </a:r>
          </a:p>
          <a:p>
            <a:endParaRPr lang="en-US" sz="1200" dirty="0"/>
          </a:p>
          <a:p>
            <a:r>
              <a:rPr lang="en-US" sz="1200" dirty="0"/>
              <a:t>&lt;p&gt;The push method appends a new element to an array.&lt;/p&gt;</a:t>
            </a:r>
          </a:p>
          <a:p>
            <a:endParaRPr lang="en-US" sz="1200" dirty="0"/>
          </a:p>
          <a:p>
            <a:r>
              <a:rPr lang="en-US" sz="1200" dirty="0"/>
              <a:t>&lt;button onclick="</a:t>
            </a:r>
            <a:r>
              <a:rPr lang="en-US" sz="1200" dirty="0" err="1"/>
              <a:t>fruits.push</a:t>
            </a:r>
            <a:r>
              <a:rPr lang="en-US" sz="1200" dirty="0"/>
              <a:t>('Lemon'); 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('demo').</a:t>
            </a:r>
            <a:r>
              <a:rPr lang="en-US" sz="1200" dirty="0" err="1"/>
              <a:t>innerHTML</a:t>
            </a:r>
            <a:r>
              <a:rPr lang="en-US" sz="1200" dirty="0"/>
              <a:t> = fruits;"&gt;Try it&lt;/button&gt;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const fruits = ["Banana", "Orange", "Apple"];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fruits;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50367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724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Verdana</vt:lpstr>
      <vt:lpstr>Retrospect</vt:lpstr>
      <vt:lpstr>Arrays in JavaScript</vt:lpstr>
      <vt:lpstr>Arrays </vt:lpstr>
      <vt:lpstr>Why use Arrays?</vt:lpstr>
      <vt:lpstr>Creating an Array</vt:lpstr>
      <vt:lpstr>Example</vt:lpstr>
      <vt:lpstr>Using the JavaScript Keyword new</vt:lpstr>
      <vt:lpstr>Accessing Array Elements</vt:lpstr>
      <vt:lpstr>Changing Array Element</vt:lpstr>
      <vt:lpstr>Adding Array Elements</vt:lpstr>
      <vt:lpstr>JavaScript Array pop()</vt:lpstr>
      <vt:lpstr>JavaScript Array concat()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JavaScript</dc:title>
  <dc:creator>asp</dc:creator>
  <cp:lastModifiedBy>asp</cp:lastModifiedBy>
  <cp:revision>7</cp:revision>
  <dcterms:created xsi:type="dcterms:W3CDTF">2024-10-23T08:22:14Z</dcterms:created>
  <dcterms:modified xsi:type="dcterms:W3CDTF">2024-10-23T10:06:26Z</dcterms:modified>
</cp:coreProperties>
</file>