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4.xml.rels" ContentType="application/vnd.openxmlformats-package.relationships+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customXml/item4.xml" ContentType="application/xml"/>
  <Override PartName="/customXml/itemProps4.xml" ContentType="application/vnd.openxmlformats-officedocument.customXml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wmf" ContentType="image/x-wmf"/>
  <Override PartName="/ppt/media/image2.png" ContentType="image/png"/>
  <Override PartName="/ppt/media/image3.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customXml" Target="../customXml/item4.xml"/><Relationship Id="rId8"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0279975" cy="42808525"/>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nSpc>
                <a:spcPct val="100000"/>
              </a:lnSpc>
              <a:tabLst>
                <a:tab algn="l" pos="408240"/>
              </a:tabLst>
            </a:pPr>
            <a:r>
              <a:rPr b="0" lang="sv-SE" sz="16600" spc="-1" strike="noStrike">
                <a:solidFill>
                  <a:srgbClr val="000000"/>
                </a:solidFill>
                <a:latin typeface="Jost* Medium"/>
              </a:rPr>
              <a:t>Click to move the slide</a:t>
            </a:r>
            <a:endParaRPr b="0" lang="sv-SE" sz="16600" spc="-1" strike="noStrike">
              <a:solidFill>
                <a:srgbClr val="000000"/>
              </a:solidFill>
              <a:latin typeface="Jost* Medium"/>
            </a:endParaRPr>
          </a:p>
        </p:txBody>
      </p:sp>
      <p:sp>
        <p:nvSpPr>
          <p:cNvPr id="4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sv-SE" sz="2000" spc="-1" strike="noStrike">
                <a:solidFill>
                  <a:srgbClr val="000000"/>
                </a:solidFill>
                <a:latin typeface="Arial"/>
              </a:rPr>
              <a:t>Click to edit the notes format</a:t>
            </a:r>
            <a:endParaRPr b="0" lang="sv-SE" sz="2000" spc="-1" strike="noStrike">
              <a:solidFill>
                <a:srgbClr val="000000"/>
              </a:solidFill>
              <a:latin typeface="Arial"/>
            </a:endParaRPr>
          </a:p>
        </p:txBody>
      </p:sp>
      <p:sp>
        <p:nvSpPr>
          <p:cNvPr id="43"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sv-SE" sz="1400" spc="-1" strike="noStrike">
                <a:solidFill>
                  <a:srgbClr val="000000"/>
                </a:solidFill>
                <a:latin typeface="Times New Roman"/>
              </a:rPr>
              <a:t>&lt;header&gt;</a:t>
            </a:r>
            <a:endParaRPr b="0" lang="sv-SE" sz="1400" spc="-1" strike="noStrike">
              <a:solidFill>
                <a:srgbClr val="000000"/>
              </a:solidFill>
              <a:latin typeface="Times New Roman"/>
            </a:endParaRPr>
          </a:p>
        </p:txBody>
      </p:sp>
      <p:sp>
        <p:nvSpPr>
          <p:cNvPr id="44"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sv-SE" sz="1400" spc="-1" strike="noStrike">
                <a:solidFill>
                  <a:srgbClr val="000000"/>
                </a:solidFill>
                <a:latin typeface="Times New Roman"/>
              </a:defRPr>
            </a:lvl1pPr>
          </a:lstStyle>
          <a:p>
            <a:pPr indent="0" algn="r">
              <a:buNone/>
            </a:pPr>
            <a:r>
              <a:rPr b="0" lang="sv-SE" sz="1400" spc="-1" strike="noStrike">
                <a:solidFill>
                  <a:srgbClr val="000000"/>
                </a:solidFill>
                <a:latin typeface="Times New Roman"/>
              </a:rPr>
              <a:t>&lt;date/time&gt;</a:t>
            </a:r>
            <a:endParaRPr b="0" lang="sv-SE" sz="1400" spc="-1" strike="noStrike">
              <a:solidFill>
                <a:srgbClr val="000000"/>
              </a:solidFill>
              <a:latin typeface="Times New Roman"/>
            </a:endParaRPr>
          </a:p>
        </p:txBody>
      </p:sp>
      <p:sp>
        <p:nvSpPr>
          <p:cNvPr id="45"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sv-SE" sz="1400" spc="-1" strike="noStrike">
                <a:solidFill>
                  <a:srgbClr val="000000"/>
                </a:solidFill>
                <a:latin typeface="Times New Roman"/>
              </a:defRPr>
            </a:lvl1pPr>
          </a:lstStyle>
          <a:p>
            <a:pPr indent="0">
              <a:buNone/>
            </a:pPr>
            <a:r>
              <a:rPr b="0" lang="sv-SE" sz="1400" spc="-1" strike="noStrike">
                <a:solidFill>
                  <a:srgbClr val="000000"/>
                </a:solidFill>
                <a:latin typeface="Times New Roman"/>
              </a:rPr>
              <a:t>&lt;footer&gt;</a:t>
            </a:r>
            <a:endParaRPr b="0" lang="sv-SE" sz="1400" spc="-1" strike="noStrike">
              <a:solidFill>
                <a:srgbClr val="000000"/>
              </a:solidFill>
              <a:latin typeface="Times New Roman"/>
            </a:endParaRPr>
          </a:p>
        </p:txBody>
      </p:sp>
      <p:sp>
        <p:nvSpPr>
          <p:cNvPr id="46"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sv-SE" sz="1400" spc="-1" strike="noStrike">
                <a:solidFill>
                  <a:srgbClr val="000000"/>
                </a:solidFill>
                <a:latin typeface="Times New Roman"/>
              </a:defRPr>
            </a:lvl1pPr>
          </a:lstStyle>
          <a:p>
            <a:pPr indent="0" algn="r">
              <a:buNone/>
            </a:pPr>
            <a:fld id="{6F2119FA-BA37-4B9E-B394-E1CC8131B721}" type="slidenum">
              <a:rPr b="0" lang="sv-SE" sz="1400" spc="-1" strike="noStrike">
                <a:solidFill>
                  <a:srgbClr val="000000"/>
                </a:solidFill>
                <a:latin typeface="Times New Roman"/>
              </a:rPr>
              <a:t>&lt;number&gt;</a:t>
            </a:fld>
            <a:endParaRPr b="0" lang="sv-SE"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sldImg"/>
          </p:nvPr>
        </p:nvSpPr>
        <p:spPr>
          <a:xfrm>
            <a:off x="2216160" y="685800"/>
            <a:ext cx="2425320" cy="3428640"/>
          </a:xfrm>
          <a:prstGeom prst="rect">
            <a:avLst/>
          </a:prstGeom>
          <a:ln w="0">
            <a:noFill/>
          </a:ln>
        </p:spPr>
      </p:sp>
      <p:sp>
        <p:nvSpPr>
          <p:cNvPr id="58"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0">
              <a:buNone/>
            </a:pPr>
            <a:endParaRPr b="0" lang="sv-SE" sz="1800" spc="-1" strike="noStrike">
              <a:solidFill>
                <a:srgbClr val="000000"/>
              </a:solidFill>
              <a:latin typeface="Arial"/>
            </a:endParaRPr>
          </a:p>
        </p:txBody>
      </p:sp>
      <p:sp>
        <p:nvSpPr>
          <p:cNvPr id="59" name="PlaceHolder 3"/>
          <p:cNvSpPr>
            <a:spLocks noGrp="1"/>
          </p:cNvSpPr>
          <p:nvPr>
            <p:ph type="sldNum" idx="4"/>
          </p:nvPr>
        </p:nvSpPr>
        <p:spPr>
          <a:xfrm>
            <a:off x="3884760" y="8685360"/>
            <a:ext cx="2971440" cy="456840"/>
          </a:xfrm>
          <a:prstGeom prst="rect">
            <a:avLst/>
          </a:prstGeom>
          <a:noFill/>
          <a:ln w="0">
            <a:noFill/>
          </a:ln>
        </p:spPr>
        <p:txBody>
          <a:bodyPr numCol="1" spcCol="0" anchor="b">
            <a:noAutofit/>
          </a:bodyPr>
          <a:lstStyle>
            <a:lvl1pPr indent="0" algn="r">
              <a:lnSpc>
                <a:spcPct val="100000"/>
              </a:lnSpc>
              <a:buNone/>
              <a:defRPr b="0" lang="sv-SE" sz="1200" spc="-1" strike="noStrike">
                <a:solidFill>
                  <a:srgbClr val="000000"/>
                </a:solidFill>
                <a:latin typeface="Arial"/>
                <a:ea typeface="ヒラギノ角ゴ Pro W3"/>
              </a:defRPr>
            </a:lvl1pPr>
          </a:lstStyle>
          <a:p>
            <a:pPr indent="0" algn="r">
              <a:lnSpc>
                <a:spcPct val="100000"/>
              </a:lnSpc>
              <a:buNone/>
            </a:pPr>
            <a:fld id="{75F72688-50F2-48CE-8DD3-A5D4B363556D}" type="slidenum">
              <a:rPr b="0" lang="sv-SE" sz="1200" spc="-1" strike="noStrike">
                <a:solidFill>
                  <a:srgbClr val="000000"/>
                </a:solidFill>
                <a:latin typeface="Arial"/>
                <a:ea typeface="ヒラギノ角ゴ Pro W3"/>
              </a:rPr>
              <a:t>1</a:t>
            </a:fld>
            <a:endParaRPr b="0" lang="sv-SE"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984320" y="2022480"/>
            <a:ext cx="26323560" cy="6795720"/>
          </a:xfrm>
          <a:prstGeom prst="rect">
            <a:avLst/>
          </a:prstGeom>
          <a:noFill/>
          <a:ln w="0">
            <a:noFill/>
          </a:ln>
        </p:spPr>
        <p:txBody>
          <a:bodyPr lIns="0" rIns="0" tIns="0" bIns="0" anchor="ctr">
            <a:noAutofit/>
          </a:bodyPr>
          <a:p>
            <a:pPr indent="0">
              <a:lnSpc>
                <a:spcPts val="16583"/>
              </a:lnSpc>
              <a:buNone/>
              <a:tabLst>
                <a:tab algn="l" pos="408240"/>
              </a:tabLst>
            </a:pPr>
            <a:endParaRPr b="0" lang="sv-SE" sz="16600" spc="-1" strike="noStrike">
              <a:solidFill>
                <a:srgbClr val="000000"/>
              </a:solidFill>
              <a:latin typeface="Jost* Medium"/>
            </a:endParaRPr>
          </a:p>
        </p:txBody>
      </p:sp>
      <p:sp>
        <p:nvSpPr>
          <p:cNvPr id="27" name="PlaceHolder 2"/>
          <p:cNvSpPr>
            <a:spLocks noGrp="1"/>
          </p:cNvSpPr>
          <p:nvPr>
            <p:ph/>
          </p:nvPr>
        </p:nvSpPr>
        <p:spPr>
          <a:xfrm>
            <a:off x="2592360" y="8818560"/>
            <a:ext cx="12614040" cy="1431828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
        <p:nvSpPr>
          <p:cNvPr id="28" name="PlaceHolder 3"/>
          <p:cNvSpPr>
            <a:spLocks noGrp="1"/>
          </p:cNvSpPr>
          <p:nvPr>
            <p:ph/>
          </p:nvPr>
        </p:nvSpPr>
        <p:spPr>
          <a:xfrm>
            <a:off x="2592360" y="24497640"/>
            <a:ext cx="12614040" cy="1431828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984320" y="2022480"/>
            <a:ext cx="26323560" cy="6795720"/>
          </a:xfrm>
          <a:prstGeom prst="rect">
            <a:avLst/>
          </a:prstGeom>
          <a:noFill/>
          <a:ln w="0">
            <a:noFill/>
          </a:ln>
        </p:spPr>
        <p:txBody>
          <a:bodyPr lIns="0" rIns="0" tIns="0" bIns="0" anchor="ctr">
            <a:noAutofit/>
          </a:bodyPr>
          <a:p>
            <a:pPr indent="0">
              <a:lnSpc>
                <a:spcPts val="16583"/>
              </a:lnSpc>
              <a:buNone/>
              <a:tabLst>
                <a:tab algn="l" pos="408240"/>
              </a:tabLst>
            </a:pPr>
            <a:endParaRPr b="0" lang="sv-SE" sz="16600" spc="-1" strike="noStrike">
              <a:solidFill>
                <a:srgbClr val="000000"/>
              </a:solidFill>
              <a:latin typeface="Jost* Medium"/>
            </a:endParaRPr>
          </a:p>
        </p:txBody>
      </p:sp>
      <p:sp>
        <p:nvSpPr>
          <p:cNvPr id="30" name="PlaceHolder 2"/>
          <p:cNvSpPr>
            <a:spLocks noGrp="1"/>
          </p:cNvSpPr>
          <p:nvPr>
            <p:ph/>
          </p:nvPr>
        </p:nvSpPr>
        <p:spPr>
          <a:xfrm>
            <a:off x="2592360" y="8818560"/>
            <a:ext cx="6155640" cy="1431828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
        <p:nvSpPr>
          <p:cNvPr id="31" name="PlaceHolder 3"/>
          <p:cNvSpPr>
            <a:spLocks noGrp="1"/>
          </p:cNvSpPr>
          <p:nvPr>
            <p:ph/>
          </p:nvPr>
        </p:nvSpPr>
        <p:spPr>
          <a:xfrm>
            <a:off x="9056160" y="8818560"/>
            <a:ext cx="6155640" cy="1431828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
        <p:nvSpPr>
          <p:cNvPr id="32" name="PlaceHolder 4"/>
          <p:cNvSpPr>
            <a:spLocks noGrp="1"/>
          </p:cNvSpPr>
          <p:nvPr>
            <p:ph/>
          </p:nvPr>
        </p:nvSpPr>
        <p:spPr>
          <a:xfrm>
            <a:off x="2592360" y="24497640"/>
            <a:ext cx="6155640" cy="1431828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
        <p:nvSpPr>
          <p:cNvPr id="33" name="PlaceHolder 5"/>
          <p:cNvSpPr>
            <a:spLocks noGrp="1"/>
          </p:cNvSpPr>
          <p:nvPr>
            <p:ph/>
          </p:nvPr>
        </p:nvSpPr>
        <p:spPr>
          <a:xfrm>
            <a:off x="9056160" y="24497640"/>
            <a:ext cx="6155640" cy="1431828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984320" y="2022480"/>
            <a:ext cx="26323560" cy="6795720"/>
          </a:xfrm>
          <a:prstGeom prst="rect">
            <a:avLst/>
          </a:prstGeom>
          <a:noFill/>
          <a:ln w="0">
            <a:noFill/>
          </a:ln>
        </p:spPr>
        <p:txBody>
          <a:bodyPr lIns="0" rIns="0" tIns="0" bIns="0" anchor="ctr">
            <a:noAutofit/>
          </a:bodyPr>
          <a:p>
            <a:pPr indent="0">
              <a:lnSpc>
                <a:spcPts val="16583"/>
              </a:lnSpc>
              <a:buNone/>
              <a:tabLst>
                <a:tab algn="l" pos="408240"/>
              </a:tabLst>
            </a:pPr>
            <a:endParaRPr b="0" lang="sv-SE" sz="16600" spc="-1" strike="noStrike">
              <a:solidFill>
                <a:srgbClr val="000000"/>
              </a:solidFill>
              <a:latin typeface="Jost* Medium"/>
            </a:endParaRPr>
          </a:p>
        </p:txBody>
      </p:sp>
      <p:sp>
        <p:nvSpPr>
          <p:cNvPr id="35" name="PlaceHolder 2"/>
          <p:cNvSpPr>
            <a:spLocks noGrp="1"/>
          </p:cNvSpPr>
          <p:nvPr>
            <p:ph/>
          </p:nvPr>
        </p:nvSpPr>
        <p:spPr>
          <a:xfrm>
            <a:off x="2592360" y="8818560"/>
            <a:ext cx="4061520" cy="1431828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
        <p:nvSpPr>
          <p:cNvPr id="36" name="PlaceHolder 3"/>
          <p:cNvSpPr>
            <a:spLocks noGrp="1"/>
          </p:cNvSpPr>
          <p:nvPr>
            <p:ph/>
          </p:nvPr>
        </p:nvSpPr>
        <p:spPr>
          <a:xfrm>
            <a:off x="6857280" y="8818560"/>
            <a:ext cx="4061520" cy="1431828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
        <p:nvSpPr>
          <p:cNvPr id="37" name="PlaceHolder 4"/>
          <p:cNvSpPr>
            <a:spLocks noGrp="1"/>
          </p:cNvSpPr>
          <p:nvPr>
            <p:ph/>
          </p:nvPr>
        </p:nvSpPr>
        <p:spPr>
          <a:xfrm>
            <a:off x="11122200" y="8818560"/>
            <a:ext cx="4061520" cy="1431828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
        <p:nvSpPr>
          <p:cNvPr id="38" name="PlaceHolder 5"/>
          <p:cNvSpPr>
            <a:spLocks noGrp="1"/>
          </p:cNvSpPr>
          <p:nvPr>
            <p:ph/>
          </p:nvPr>
        </p:nvSpPr>
        <p:spPr>
          <a:xfrm>
            <a:off x="2592360" y="24497640"/>
            <a:ext cx="4061520" cy="1431828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
        <p:nvSpPr>
          <p:cNvPr id="39" name="PlaceHolder 6"/>
          <p:cNvSpPr>
            <a:spLocks noGrp="1"/>
          </p:cNvSpPr>
          <p:nvPr>
            <p:ph/>
          </p:nvPr>
        </p:nvSpPr>
        <p:spPr>
          <a:xfrm>
            <a:off x="6857280" y="24497640"/>
            <a:ext cx="4061520" cy="1431828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
        <p:nvSpPr>
          <p:cNvPr id="40" name="PlaceHolder 7"/>
          <p:cNvSpPr>
            <a:spLocks noGrp="1"/>
          </p:cNvSpPr>
          <p:nvPr>
            <p:ph/>
          </p:nvPr>
        </p:nvSpPr>
        <p:spPr>
          <a:xfrm>
            <a:off x="11122200" y="24497640"/>
            <a:ext cx="4061520" cy="1431828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984320" y="2022480"/>
            <a:ext cx="26323560" cy="6795720"/>
          </a:xfrm>
          <a:prstGeom prst="rect">
            <a:avLst/>
          </a:prstGeom>
          <a:noFill/>
          <a:ln w="0">
            <a:noFill/>
          </a:ln>
        </p:spPr>
        <p:txBody>
          <a:bodyPr lIns="0" rIns="0" tIns="0" bIns="0" anchor="ctr">
            <a:noAutofit/>
          </a:bodyPr>
          <a:p>
            <a:pPr indent="0">
              <a:lnSpc>
                <a:spcPts val="16583"/>
              </a:lnSpc>
              <a:buNone/>
              <a:tabLst>
                <a:tab algn="l" pos="408240"/>
              </a:tabLst>
            </a:pPr>
            <a:endParaRPr b="0" lang="sv-SE" sz="16600" spc="-1" strike="noStrike">
              <a:solidFill>
                <a:srgbClr val="000000"/>
              </a:solidFill>
              <a:latin typeface="Jost* Medium"/>
            </a:endParaRPr>
          </a:p>
        </p:txBody>
      </p:sp>
      <p:sp>
        <p:nvSpPr>
          <p:cNvPr id="6" name="PlaceHolder 2"/>
          <p:cNvSpPr>
            <a:spLocks noGrp="1"/>
          </p:cNvSpPr>
          <p:nvPr>
            <p:ph type="subTitle"/>
          </p:nvPr>
        </p:nvSpPr>
        <p:spPr>
          <a:xfrm>
            <a:off x="2592360" y="8818560"/>
            <a:ext cx="12614040" cy="30017520"/>
          </a:xfrm>
          <a:prstGeom prst="rect">
            <a:avLst/>
          </a:prstGeom>
          <a:noFill/>
          <a:ln w="0">
            <a:noFill/>
          </a:ln>
        </p:spPr>
        <p:txBody>
          <a:bodyPr lIns="0" rIns="0" tIns="0" bIns="0" anchor="ctr">
            <a:noAutofit/>
          </a:bodyPr>
          <a:p>
            <a:pPr indent="0" algn="ctr">
              <a:buNone/>
            </a:pPr>
            <a:endParaRPr b="0" lang="sv-SE" sz="3200" spc="-1" strike="noStrike">
              <a:solidFill>
                <a:srgbClr val="000000"/>
              </a:solidFill>
              <a:latin typeface="Jos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984320" y="2022480"/>
            <a:ext cx="26323560" cy="6795720"/>
          </a:xfrm>
          <a:prstGeom prst="rect">
            <a:avLst/>
          </a:prstGeom>
          <a:noFill/>
          <a:ln w="0">
            <a:noFill/>
          </a:ln>
        </p:spPr>
        <p:txBody>
          <a:bodyPr lIns="0" rIns="0" tIns="0" bIns="0" anchor="ctr">
            <a:noAutofit/>
          </a:bodyPr>
          <a:p>
            <a:pPr indent="0">
              <a:lnSpc>
                <a:spcPts val="16583"/>
              </a:lnSpc>
              <a:buNone/>
              <a:tabLst>
                <a:tab algn="l" pos="408240"/>
              </a:tabLst>
            </a:pPr>
            <a:endParaRPr b="0" lang="sv-SE" sz="16600" spc="-1" strike="noStrike">
              <a:solidFill>
                <a:srgbClr val="000000"/>
              </a:solidFill>
              <a:latin typeface="Jost* Medium"/>
            </a:endParaRPr>
          </a:p>
        </p:txBody>
      </p:sp>
      <p:sp>
        <p:nvSpPr>
          <p:cNvPr id="8" name="PlaceHolder 2"/>
          <p:cNvSpPr>
            <a:spLocks noGrp="1"/>
          </p:cNvSpPr>
          <p:nvPr>
            <p:ph/>
          </p:nvPr>
        </p:nvSpPr>
        <p:spPr>
          <a:xfrm>
            <a:off x="2592360" y="8818560"/>
            <a:ext cx="12614040" cy="3001752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984320" y="2022480"/>
            <a:ext cx="26323560" cy="6795720"/>
          </a:xfrm>
          <a:prstGeom prst="rect">
            <a:avLst/>
          </a:prstGeom>
          <a:noFill/>
          <a:ln w="0">
            <a:noFill/>
          </a:ln>
        </p:spPr>
        <p:txBody>
          <a:bodyPr lIns="0" rIns="0" tIns="0" bIns="0" anchor="ctr">
            <a:noAutofit/>
          </a:bodyPr>
          <a:p>
            <a:pPr indent="0">
              <a:lnSpc>
                <a:spcPts val="16583"/>
              </a:lnSpc>
              <a:buNone/>
              <a:tabLst>
                <a:tab algn="l" pos="408240"/>
              </a:tabLst>
            </a:pPr>
            <a:endParaRPr b="0" lang="sv-SE" sz="16600" spc="-1" strike="noStrike">
              <a:solidFill>
                <a:srgbClr val="000000"/>
              </a:solidFill>
              <a:latin typeface="Jost* Medium"/>
            </a:endParaRPr>
          </a:p>
        </p:txBody>
      </p:sp>
      <p:sp>
        <p:nvSpPr>
          <p:cNvPr id="10" name="PlaceHolder 2"/>
          <p:cNvSpPr>
            <a:spLocks noGrp="1"/>
          </p:cNvSpPr>
          <p:nvPr>
            <p:ph/>
          </p:nvPr>
        </p:nvSpPr>
        <p:spPr>
          <a:xfrm>
            <a:off x="2592360" y="8818560"/>
            <a:ext cx="6155640" cy="3001752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
        <p:nvSpPr>
          <p:cNvPr id="11" name="PlaceHolder 3"/>
          <p:cNvSpPr>
            <a:spLocks noGrp="1"/>
          </p:cNvSpPr>
          <p:nvPr>
            <p:ph/>
          </p:nvPr>
        </p:nvSpPr>
        <p:spPr>
          <a:xfrm>
            <a:off x="9056160" y="8818560"/>
            <a:ext cx="6155640" cy="3001752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984320" y="2022480"/>
            <a:ext cx="26323560" cy="6795720"/>
          </a:xfrm>
          <a:prstGeom prst="rect">
            <a:avLst/>
          </a:prstGeom>
          <a:noFill/>
          <a:ln w="0">
            <a:noFill/>
          </a:ln>
        </p:spPr>
        <p:txBody>
          <a:bodyPr lIns="0" rIns="0" tIns="0" bIns="0" anchor="ctr">
            <a:noAutofit/>
          </a:bodyPr>
          <a:p>
            <a:pPr indent="0">
              <a:lnSpc>
                <a:spcPts val="16583"/>
              </a:lnSpc>
              <a:buNone/>
              <a:tabLst>
                <a:tab algn="l" pos="408240"/>
              </a:tabLst>
            </a:pPr>
            <a:endParaRPr b="0" lang="sv-SE" sz="16600" spc="-1" strike="noStrike">
              <a:solidFill>
                <a:srgbClr val="000000"/>
              </a:solidFill>
              <a:latin typeface="Jost* Medium"/>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984320" y="2022480"/>
            <a:ext cx="26323560" cy="31502160"/>
          </a:xfrm>
          <a:prstGeom prst="rect">
            <a:avLst/>
          </a:prstGeom>
          <a:noFill/>
          <a:ln w="0">
            <a:noFill/>
          </a:ln>
        </p:spPr>
        <p:txBody>
          <a:bodyPr lIns="0" rIns="0" tIns="0" bIns="0" anchor="ctr">
            <a:noAutofit/>
          </a:bodyPr>
          <a:p>
            <a:pPr algn="ctr"/>
            <a:endParaRPr b="0" lang="sv-SE" sz="3200" spc="-1" strike="noStrike">
              <a:solidFill>
                <a:srgbClr val="000000"/>
              </a:solidFill>
              <a:latin typeface="Jos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984320" y="2022480"/>
            <a:ext cx="26323560" cy="6795720"/>
          </a:xfrm>
          <a:prstGeom prst="rect">
            <a:avLst/>
          </a:prstGeom>
          <a:noFill/>
          <a:ln w="0">
            <a:noFill/>
          </a:ln>
        </p:spPr>
        <p:txBody>
          <a:bodyPr lIns="0" rIns="0" tIns="0" bIns="0" anchor="ctr">
            <a:noAutofit/>
          </a:bodyPr>
          <a:p>
            <a:pPr indent="0">
              <a:lnSpc>
                <a:spcPts val="16583"/>
              </a:lnSpc>
              <a:buNone/>
              <a:tabLst>
                <a:tab algn="l" pos="408240"/>
              </a:tabLst>
            </a:pPr>
            <a:endParaRPr b="0" lang="sv-SE" sz="16600" spc="-1" strike="noStrike">
              <a:solidFill>
                <a:srgbClr val="000000"/>
              </a:solidFill>
              <a:latin typeface="Jost* Medium"/>
            </a:endParaRPr>
          </a:p>
        </p:txBody>
      </p:sp>
      <p:sp>
        <p:nvSpPr>
          <p:cNvPr id="15" name="PlaceHolder 2"/>
          <p:cNvSpPr>
            <a:spLocks noGrp="1"/>
          </p:cNvSpPr>
          <p:nvPr>
            <p:ph/>
          </p:nvPr>
        </p:nvSpPr>
        <p:spPr>
          <a:xfrm>
            <a:off x="2592360" y="8818560"/>
            <a:ext cx="6155640" cy="1431828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
        <p:nvSpPr>
          <p:cNvPr id="16" name="PlaceHolder 3"/>
          <p:cNvSpPr>
            <a:spLocks noGrp="1"/>
          </p:cNvSpPr>
          <p:nvPr>
            <p:ph/>
          </p:nvPr>
        </p:nvSpPr>
        <p:spPr>
          <a:xfrm>
            <a:off x="9056160" y="8818560"/>
            <a:ext cx="6155640" cy="3001752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
        <p:nvSpPr>
          <p:cNvPr id="17" name="PlaceHolder 4"/>
          <p:cNvSpPr>
            <a:spLocks noGrp="1"/>
          </p:cNvSpPr>
          <p:nvPr>
            <p:ph/>
          </p:nvPr>
        </p:nvSpPr>
        <p:spPr>
          <a:xfrm>
            <a:off x="2592360" y="24497640"/>
            <a:ext cx="6155640" cy="1431828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984320" y="2022480"/>
            <a:ext cx="26323560" cy="6795720"/>
          </a:xfrm>
          <a:prstGeom prst="rect">
            <a:avLst/>
          </a:prstGeom>
          <a:noFill/>
          <a:ln w="0">
            <a:noFill/>
          </a:ln>
        </p:spPr>
        <p:txBody>
          <a:bodyPr lIns="0" rIns="0" tIns="0" bIns="0" anchor="ctr">
            <a:noAutofit/>
          </a:bodyPr>
          <a:p>
            <a:pPr indent="0">
              <a:lnSpc>
                <a:spcPts val="16583"/>
              </a:lnSpc>
              <a:buNone/>
              <a:tabLst>
                <a:tab algn="l" pos="408240"/>
              </a:tabLst>
            </a:pPr>
            <a:endParaRPr b="0" lang="sv-SE" sz="16600" spc="-1" strike="noStrike">
              <a:solidFill>
                <a:srgbClr val="000000"/>
              </a:solidFill>
              <a:latin typeface="Jost* Medium"/>
            </a:endParaRPr>
          </a:p>
        </p:txBody>
      </p:sp>
      <p:sp>
        <p:nvSpPr>
          <p:cNvPr id="19" name="PlaceHolder 2"/>
          <p:cNvSpPr>
            <a:spLocks noGrp="1"/>
          </p:cNvSpPr>
          <p:nvPr>
            <p:ph/>
          </p:nvPr>
        </p:nvSpPr>
        <p:spPr>
          <a:xfrm>
            <a:off x="2592360" y="8818560"/>
            <a:ext cx="6155640" cy="3001752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
        <p:nvSpPr>
          <p:cNvPr id="20" name="PlaceHolder 3"/>
          <p:cNvSpPr>
            <a:spLocks noGrp="1"/>
          </p:cNvSpPr>
          <p:nvPr>
            <p:ph/>
          </p:nvPr>
        </p:nvSpPr>
        <p:spPr>
          <a:xfrm>
            <a:off x="9056160" y="8818560"/>
            <a:ext cx="6155640" cy="1431828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
        <p:nvSpPr>
          <p:cNvPr id="21" name="PlaceHolder 4"/>
          <p:cNvSpPr>
            <a:spLocks noGrp="1"/>
          </p:cNvSpPr>
          <p:nvPr>
            <p:ph/>
          </p:nvPr>
        </p:nvSpPr>
        <p:spPr>
          <a:xfrm>
            <a:off x="9056160" y="24497640"/>
            <a:ext cx="6155640" cy="1431828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984320" y="2022480"/>
            <a:ext cx="26323560" cy="6795720"/>
          </a:xfrm>
          <a:prstGeom prst="rect">
            <a:avLst/>
          </a:prstGeom>
          <a:noFill/>
          <a:ln w="0">
            <a:noFill/>
          </a:ln>
        </p:spPr>
        <p:txBody>
          <a:bodyPr lIns="0" rIns="0" tIns="0" bIns="0" anchor="ctr">
            <a:noAutofit/>
          </a:bodyPr>
          <a:p>
            <a:pPr indent="0">
              <a:lnSpc>
                <a:spcPts val="16583"/>
              </a:lnSpc>
              <a:buNone/>
              <a:tabLst>
                <a:tab algn="l" pos="408240"/>
              </a:tabLst>
            </a:pPr>
            <a:endParaRPr b="0" lang="sv-SE" sz="16600" spc="-1" strike="noStrike">
              <a:solidFill>
                <a:srgbClr val="000000"/>
              </a:solidFill>
              <a:latin typeface="Jost* Medium"/>
            </a:endParaRPr>
          </a:p>
        </p:txBody>
      </p:sp>
      <p:sp>
        <p:nvSpPr>
          <p:cNvPr id="23" name="PlaceHolder 2"/>
          <p:cNvSpPr>
            <a:spLocks noGrp="1"/>
          </p:cNvSpPr>
          <p:nvPr>
            <p:ph/>
          </p:nvPr>
        </p:nvSpPr>
        <p:spPr>
          <a:xfrm>
            <a:off x="2592360" y="8818560"/>
            <a:ext cx="6155640" cy="1431828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
        <p:nvSpPr>
          <p:cNvPr id="24" name="PlaceHolder 3"/>
          <p:cNvSpPr>
            <a:spLocks noGrp="1"/>
          </p:cNvSpPr>
          <p:nvPr>
            <p:ph/>
          </p:nvPr>
        </p:nvSpPr>
        <p:spPr>
          <a:xfrm>
            <a:off x="9056160" y="8818560"/>
            <a:ext cx="6155640" cy="1431828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
        <p:nvSpPr>
          <p:cNvPr id="25" name="PlaceHolder 4"/>
          <p:cNvSpPr>
            <a:spLocks noGrp="1"/>
          </p:cNvSpPr>
          <p:nvPr>
            <p:ph/>
          </p:nvPr>
        </p:nvSpPr>
        <p:spPr>
          <a:xfrm>
            <a:off x="2592360" y="24497640"/>
            <a:ext cx="12614040" cy="14318280"/>
          </a:xfrm>
          <a:prstGeom prst="rect">
            <a:avLst/>
          </a:prstGeom>
          <a:noFill/>
          <a:ln w="0">
            <a:noFill/>
          </a:ln>
        </p:spPr>
        <p:txBody>
          <a:bodyPr lIns="0" rIns="0" tIns="0" bIns="0" anchor="t">
            <a:normAutofit/>
          </a:bodyPr>
          <a:p>
            <a:pPr indent="0">
              <a:spcBef>
                <a:spcPts val="1414"/>
              </a:spcBef>
              <a:buNone/>
            </a:pPr>
            <a:endParaRPr b="0" lang="sv-SE" sz="5000" spc="-1" strike="noStrike">
              <a:solidFill>
                <a:srgbClr val="000000"/>
              </a:solidFill>
              <a:latin typeface="Jost* Medium"/>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Bildobjekt 6" descr="LO_GU_cen2rNEG.eps"/>
          <p:cNvPicPr/>
          <p:nvPr/>
        </p:nvPicPr>
        <p:blipFill>
          <a:blip r:embed="rId2"/>
          <a:stretch/>
        </p:blipFill>
        <p:spPr>
          <a:xfrm>
            <a:off x="25077600" y="919080"/>
            <a:ext cx="3095280" cy="2482560"/>
          </a:xfrm>
          <a:prstGeom prst="rect">
            <a:avLst/>
          </a:prstGeom>
          <a:ln w="0">
            <a:noFill/>
          </a:ln>
        </p:spPr>
      </p:pic>
      <p:sp>
        <p:nvSpPr>
          <p:cNvPr id="1" name="PlaceHolder 1"/>
          <p:cNvSpPr>
            <a:spLocks noGrp="1"/>
          </p:cNvSpPr>
          <p:nvPr>
            <p:ph type="title"/>
          </p:nvPr>
        </p:nvSpPr>
        <p:spPr>
          <a:xfrm>
            <a:off x="1984320" y="2022480"/>
            <a:ext cx="26323560" cy="6795720"/>
          </a:xfrm>
          <a:prstGeom prst="rect">
            <a:avLst/>
          </a:prstGeom>
          <a:noFill/>
          <a:ln w="0">
            <a:noFill/>
          </a:ln>
        </p:spPr>
        <p:txBody>
          <a:bodyPr numCol="1" spcCol="0" lIns="0" rIns="0" tIns="0" bIns="0" anchor="ctr">
            <a:noAutofit/>
          </a:bodyPr>
          <a:p>
            <a:pPr indent="0" algn="ctr">
              <a:lnSpc>
                <a:spcPct val="100000"/>
              </a:lnSpc>
              <a:buNone/>
              <a:tabLst>
                <a:tab algn="l" pos="408240"/>
              </a:tabLst>
            </a:pPr>
            <a:r>
              <a:rPr b="0" lang="sv-SE" sz="16600" spc="-1" strike="noStrike">
                <a:solidFill>
                  <a:srgbClr val="000000"/>
                </a:solidFill>
                <a:latin typeface="Jost* Medium"/>
              </a:rPr>
              <a:t>K</a:t>
            </a:r>
            <a:r>
              <a:rPr b="0" lang="sv-SE" sz="16600" spc="-1" strike="noStrike">
                <a:solidFill>
                  <a:srgbClr val="000000"/>
                </a:solidFill>
                <a:latin typeface="Jost* Medium"/>
              </a:rPr>
              <a:t>l</a:t>
            </a:r>
            <a:r>
              <a:rPr b="0" lang="sv-SE" sz="16600" spc="-1" strike="noStrike">
                <a:solidFill>
                  <a:srgbClr val="000000"/>
                </a:solidFill>
                <a:latin typeface="Jost* Medium"/>
              </a:rPr>
              <a:t>i</a:t>
            </a:r>
            <a:r>
              <a:rPr b="0" lang="sv-SE" sz="16600" spc="-1" strike="noStrike">
                <a:solidFill>
                  <a:srgbClr val="000000"/>
                </a:solidFill>
                <a:latin typeface="Jost* Medium"/>
              </a:rPr>
              <a:t>c</a:t>
            </a:r>
            <a:r>
              <a:rPr b="0" lang="sv-SE" sz="16600" spc="-1" strike="noStrike">
                <a:solidFill>
                  <a:srgbClr val="000000"/>
                </a:solidFill>
                <a:latin typeface="Jost* Medium"/>
              </a:rPr>
              <a:t>k</a:t>
            </a:r>
            <a:r>
              <a:rPr b="0" lang="sv-SE" sz="16600" spc="-1" strike="noStrike">
                <a:solidFill>
                  <a:srgbClr val="000000"/>
                </a:solidFill>
                <a:latin typeface="Jost* Medium"/>
              </a:rPr>
              <a:t>a</a:t>
            </a:r>
            <a:r>
              <a:rPr b="0" lang="sv-SE" sz="16600" spc="-1" strike="noStrike">
                <a:solidFill>
                  <a:srgbClr val="000000"/>
                </a:solidFill>
                <a:latin typeface="Jost* Medium"/>
              </a:rPr>
              <a:t> </a:t>
            </a:r>
            <a:r>
              <a:rPr b="0" lang="sv-SE" sz="16600" spc="-1" strike="noStrike">
                <a:solidFill>
                  <a:srgbClr val="000000"/>
                </a:solidFill>
                <a:latin typeface="Jost* Medium"/>
              </a:rPr>
              <a:t>h</a:t>
            </a:r>
            <a:r>
              <a:rPr b="0" lang="sv-SE" sz="16600" spc="-1" strike="noStrike">
                <a:solidFill>
                  <a:srgbClr val="000000"/>
                </a:solidFill>
                <a:latin typeface="Jost* Medium"/>
              </a:rPr>
              <a:t>ä</a:t>
            </a:r>
            <a:r>
              <a:rPr b="0" lang="sv-SE" sz="16600" spc="-1" strike="noStrike">
                <a:solidFill>
                  <a:srgbClr val="000000"/>
                </a:solidFill>
                <a:latin typeface="Jost* Medium"/>
              </a:rPr>
              <a:t>r</a:t>
            </a:r>
            <a:r>
              <a:rPr b="0" lang="sv-SE" sz="16600" spc="-1" strike="noStrike">
                <a:solidFill>
                  <a:srgbClr val="000000"/>
                </a:solidFill>
                <a:latin typeface="Jost* Medium"/>
              </a:rPr>
              <a:t> </a:t>
            </a:r>
            <a:r>
              <a:rPr b="0" lang="sv-SE" sz="16600" spc="-1" strike="noStrike">
                <a:solidFill>
                  <a:srgbClr val="000000"/>
                </a:solidFill>
                <a:latin typeface="Jost* Medium"/>
              </a:rPr>
              <a:t>f</a:t>
            </a:r>
            <a:r>
              <a:rPr b="0" lang="sv-SE" sz="16600" spc="-1" strike="noStrike">
                <a:solidFill>
                  <a:srgbClr val="000000"/>
                </a:solidFill>
                <a:latin typeface="Jost* Medium"/>
              </a:rPr>
              <a:t>ö</a:t>
            </a:r>
            <a:r>
              <a:rPr b="0" lang="sv-SE" sz="16600" spc="-1" strike="noStrike">
                <a:solidFill>
                  <a:srgbClr val="000000"/>
                </a:solidFill>
                <a:latin typeface="Jost* Medium"/>
              </a:rPr>
              <a:t>r</a:t>
            </a:r>
            <a:r>
              <a:rPr b="0" lang="sv-SE" sz="16600" spc="-1" strike="noStrike">
                <a:solidFill>
                  <a:srgbClr val="000000"/>
                </a:solidFill>
                <a:latin typeface="Jost* Medium"/>
              </a:rPr>
              <a:t> </a:t>
            </a:r>
            <a:r>
              <a:rPr b="0" lang="sv-SE" sz="16600" spc="-1" strike="noStrike">
                <a:solidFill>
                  <a:srgbClr val="000000"/>
                </a:solidFill>
                <a:latin typeface="Jost* Medium"/>
              </a:rPr>
              <a:t>a</a:t>
            </a:r>
            <a:r>
              <a:rPr b="0" lang="sv-SE" sz="16600" spc="-1" strike="noStrike">
                <a:solidFill>
                  <a:srgbClr val="000000"/>
                </a:solidFill>
                <a:latin typeface="Jost* Medium"/>
              </a:rPr>
              <a:t>t</a:t>
            </a:r>
            <a:r>
              <a:rPr b="0" lang="sv-SE" sz="16600" spc="-1" strike="noStrike">
                <a:solidFill>
                  <a:srgbClr val="000000"/>
                </a:solidFill>
                <a:latin typeface="Jost* Medium"/>
              </a:rPr>
              <a:t>t</a:t>
            </a:r>
            <a:r>
              <a:rPr b="0" lang="sv-SE" sz="16600" spc="-1" strike="noStrike">
                <a:solidFill>
                  <a:srgbClr val="000000"/>
                </a:solidFill>
                <a:latin typeface="Jost* Medium"/>
              </a:rPr>
              <a:t> </a:t>
            </a:r>
            <a:r>
              <a:rPr b="0" lang="sv-SE" sz="16600" spc="-1" strike="noStrike">
                <a:solidFill>
                  <a:srgbClr val="000000"/>
                </a:solidFill>
                <a:latin typeface="Jost* Medium"/>
              </a:rPr>
              <a:t>ä</a:t>
            </a:r>
            <a:r>
              <a:rPr b="0" lang="sv-SE" sz="16600" spc="-1" strike="noStrike">
                <a:solidFill>
                  <a:srgbClr val="000000"/>
                </a:solidFill>
                <a:latin typeface="Jost* Medium"/>
              </a:rPr>
              <a:t>n</a:t>
            </a:r>
            <a:r>
              <a:rPr b="0" lang="sv-SE" sz="16600" spc="-1" strike="noStrike">
                <a:solidFill>
                  <a:srgbClr val="000000"/>
                </a:solidFill>
                <a:latin typeface="Jost* Medium"/>
              </a:rPr>
              <a:t>d</a:t>
            </a:r>
            <a:r>
              <a:rPr b="0" lang="sv-SE" sz="16600" spc="-1" strike="noStrike">
                <a:solidFill>
                  <a:srgbClr val="000000"/>
                </a:solidFill>
                <a:latin typeface="Jost* Medium"/>
              </a:rPr>
              <a:t>r</a:t>
            </a:r>
            <a:r>
              <a:rPr b="0" lang="sv-SE" sz="16600" spc="-1" strike="noStrike">
                <a:solidFill>
                  <a:srgbClr val="000000"/>
                </a:solidFill>
                <a:latin typeface="Jost* Medium"/>
              </a:rPr>
              <a:t>a</a:t>
            </a:r>
            <a:r>
              <a:rPr b="0" lang="sv-SE" sz="16600" spc="-1" strike="noStrike">
                <a:solidFill>
                  <a:srgbClr val="000000"/>
                </a:solidFill>
                <a:latin typeface="Jost* Medium"/>
              </a:rPr>
              <a:t> </a:t>
            </a:r>
            <a:r>
              <a:rPr b="0" lang="sv-SE" sz="16600" spc="-1" strike="noStrike">
                <a:solidFill>
                  <a:srgbClr val="000000"/>
                </a:solidFill>
                <a:latin typeface="Jost* Medium"/>
              </a:rPr>
              <a:t>m</a:t>
            </a:r>
            <a:r>
              <a:rPr b="0" lang="sv-SE" sz="16600" spc="-1" strike="noStrike">
                <a:solidFill>
                  <a:srgbClr val="000000"/>
                </a:solidFill>
                <a:latin typeface="Jost* Medium"/>
              </a:rPr>
              <a:t>a</a:t>
            </a:r>
            <a:r>
              <a:rPr b="0" lang="sv-SE" sz="16600" spc="-1" strike="noStrike">
                <a:solidFill>
                  <a:srgbClr val="000000"/>
                </a:solidFill>
                <a:latin typeface="Jost* Medium"/>
              </a:rPr>
              <a:t>l</a:t>
            </a:r>
            <a:r>
              <a:rPr b="0" lang="sv-SE" sz="16600" spc="-1" strike="noStrike">
                <a:solidFill>
                  <a:srgbClr val="000000"/>
                </a:solidFill>
                <a:latin typeface="Jost* Medium"/>
              </a:rPr>
              <a:t>l</a:t>
            </a:r>
            <a:r>
              <a:rPr b="0" lang="sv-SE" sz="16600" spc="-1" strike="noStrike">
                <a:solidFill>
                  <a:srgbClr val="000000"/>
                </a:solidFill>
                <a:latin typeface="Jost* Medium"/>
              </a:rPr>
              <a:t> </a:t>
            </a:r>
            <a:r>
              <a:rPr b="0" lang="sv-SE" sz="16600" spc="-1" strike="noStrike">
                <a:solidFill>
                  <a:srgbClr val="000000"/>
                </a:solidFill>
                <a:latin typeface="Jost* Medium"/>
              </a:rPr>
              <a:t>f</a:t>
            </a:r>
            <a:r>
              <a:rPr b="0" lang="sv-SE" sz="16600" spc="-1" strike="noStrike">
                <a:solidFill>
                  <a:srgbClr val="000000"/>
                </a:solidFill>
                <a:latin typeface="Jost* Medium"/>
              </a:rPr>
              <a:t>ö</a:t>
            </a:r>
            <a:r>
              <a:rPr b="0" lang="sv-SE" sz="16600" spc="-1" strike="noStrike">
                <a:solidFill>
                  <a:srgbClr val="000000"/>
                </a:solidFill>
                <a:latin typeface="Jost* Medium"/>
              </a:rPr>
              <a:t>r</a:t>
            </a:r>
            <a:r>
              <a:rPr b="0" lang="sv-SE" sz="16600" spc="-1" strike="noStrike">
                <a:solidFill>
                  <a:srgbClr val="000000"/>
                </a:solidFill>
                <a:latin typeface="Jost* Medium"/>
              </a:rPr>
              <a:t> </a:t>
            </a:r>
            <a:r>
              <a:rPr b="0" lang="sv-SE" sz="16600" spc="-1" strike="noStrike">
                <a:solidFill>
                  <a:srgbClr val="000000"/>
                </a:solidFill>
                <a:latin typeface="Jost* Medium"/>
              </a:rPr>
              <a:t>r</a:t>
            </a:r>
            <a:r>
              <a:rPr b="0" lang="sv-SE" sz="16600" spc="-1" strike="noStrike">
                <a:solidFill>
                  <a:srgbClr val="000000"/>
                </a:solidFill>
                <a:latin typeface="Jost* Medium"/>
              </a:rPr>
              <a:t>u</a:t>
            </a:r>
            <a:r>
              <a:rPr b="0" lang="sv-SE" sz="16600" spc="-1" strike="noStrike">
                <a:solidFill>
                  <a:srgbClr val="000000"/>
                </a:solidFill>
                <a:latin typeface="Jost* Medium"/>
              </a:rPr>
              <a:t>b</a:t>
            </a:r>
            <a:r>
              <a:rPr b="0" lang="sv-SE" sz="16600" spc="-1" strike="noStrike">
                <a:solidFill>
                  <a:srgbClr val="000000"/>
                </a:solidFill>
                <a:latin typeface="Jost* Medium"/>
              </a:rPr>
              <a:t>r</a:t>
            </a:r>
            <a:r>
              <a:rPr b="0" lang="sv-SE" sz="16600" spc="-1" strike="noStrike">
                <a:solidFill>
                  <a:srgbClr val="000000"/>
                </a:solidFill>
                <a:latin typeface="Jost* Medium"/>
              </a:rPr>
              <a:t>i</a:t>
            </a:r>
            <a:r>
              <a:rPr b="0" lang="sv-SE" sz="16600" spc="-1" strike="noStrike">
                <a:solidFill>
                  <a:srgbClr val="000000"/>
                </a:solidFill>
                <a:latin typeface="Jost* Medium"/>
              </a:rPr>
              <a:t>k</a:t>
            </a:r>
            <a:r>
              <a:rPr b="0" lang="sv-SE" sz="16600" spc="-1" strike="noStrike">
                <a:solidFill>
                  <a:srgbClr val="000000"/>
                </a:solidFill>
                <a:latin typeface="Jost* Medium"/>
              </a:rPr>
              <a:t>f</a:t>
            </a:r>
            <a:r>
              <a:rPr b="0" lang="sv-SE" sz="16600" spc="-1" strike="noStrike">
                <a:solidFill>
                  <a:srgbClr val="000000"/>
                </a:solidFill>
                <a:latin typeface="Jost* Medium"/>
              </a:rPr>
              <a:t>o</a:t>
            </a:r>
            <a:r>
              <a:rPr b="0" lang="sv-SE" sz="16600" spc="-1" strike="noStrike">
                <a:solidFill>
                  <a:srgbClr val="000000"/>
                </a:solidFill>
                <a:latin typeface="Jost* Medium"/>
              </a:rPr>
              <a:t>r</a:t>
            </a:r>
            <a:r>
              <a:rPr b="0" lang="sv-SE" sz="16600" spc="-1" strike="noStrike">
                <a:solidFill>
                  <a:srgbClr val="000000"/>
                </a:solidFill>
                <a:latin typeface="Jost* Medium"/>
              </a:rPr>
              <a:t>m</a:t>
            </a:r>
            <a:r>
              <a:rPr b="0" lang="sv-SE" sz="16600" spc="-1" strike="noStrike">
                <a:solidFill>
                  <a:srgbClr val="000000"/>
                </a:solidFill>
                <a:latin typeface="Jost* Medium"/>
              </a:rPr>
              <a:t>a</a:t>
            </a:r>
            <a:r>
              <a:rPr b="0" lang="sv-SE" sz="16600" spc="-1" strike="noStrike">
                <a:solidFill>
                  <a:srgbClr val="000000"/>
                </a:solidFill>
                <a:latin typeface="Jost* Medium"/>
              </a:rPr>
              <a:t>t</a:t>
            </a:r>
            <a:endParaRPr b="0" lang="sv-SE" sz="16600" spc="-1" strike="noStrike">
              <a:solidFill>
                <a:srgbClr val="000000"/>
              </a:solidFill>
              <a:latin typeface="Jost* Medium"/>
            </a:endParaRPr>
          </a:p>
        </p:txBody>
      </p:sp>
      <p:sp>
        <p:nvSpPr>
          <p:cNvPr id="2" name="PlaceHolder 2"/>
          <p:cNvSpPr>
            <a:spLocks noGrp="1"/>
          </p:cNvSpPr>
          <p:nvPr>
            <p:ph type="body"/>
          </p:nvPr>
        </p:nvSpPr>
        <p:spPr>
          <a:xfrm>
            <a:off x="2592360" y="8818560"/>
            <a:ext cx="12614040" cy="30017520"/>
          </a:xfrm>
          <a:prstGeom prst="rect">
            <a:avLst/>
          </a:prstGeom>
          <a:noFill/>
          <a:ln w="0">
            <a:noFill/>
          </a:ln>
        </p:spPr>
        <p:txBody>
          <a:bodyPr numCol="1" spcCol="0" lIns="372960" rIns="372960" tIns="372960" bIns="372960" anchor="t">
            <a:normAutofit/>
          </a:bodyPr>
          <a:p>
            <a:pPr marL="698400" indent="0">
              <a:lnSpc>
                <a:spcPct val="100000"/>
              </a:lnSpc>
              <a:spcBef>
                <a:spcPts val="561"/>
              </a:spcBef>
              <a:buNone/>
              <a:tabLst>
                <a:tab algn="l" pos="0"/>
              </a:tabLst>
            </a:pPr>
            <a:r>
              <a:rPr b="0" lang="sv-SE" sz="2800" spc="-1" strike="noStrike">
                <a:solidFill>
                  <a:srgbClr val="000000"/>
                </a:solidFill>
                <a:latin typeface="Jost* Medium"/>
              </a:rPr>
              <a:t>Klicka här för att ändra format på bakgrundstexten</a:t>
            </a:r>
            <a:endParaRPr b="0" lang="sv-SE" sz="2800" spc="-1" strike="noStrike">
              <a:solidFill>
                <a:srgbClr val="000000"/>
              </a:solidFill>
              <a:latin typeface="Jost* Medium"/>
            </a:endParaRPr>
          </a:p>
          <a:p>
            <a:pPr marL="2467080" indent="0">
              <a:lnSpc>
                <a:spcPct val="100000"/>
              </a:lnSpc>
              <a:spcBef>
                <a:spcPts val="479"/>
              </a:spcBef>
              <a:buNone/>
              <a:tabLst>
                <a:tab algn="l" pos="0"/>
              </a:tabLst>
            </a:pPr>
            <a:r>
              <a:rPr b="0" lang="sv-SE" sz="5000" spc="-1" strike="noStrike">
                <a:solidFill>
                  <a:srgbClr val="000000"/>
                </a:solidFill>
                <a:latin typeface="Jost* Medium"/>
              </a:rPr>
              <a:t>Nivå två</a:t>
            </a:r>
            <a:endParaRPr b="0" lang="sv-SE" sz="5000" spc="-1" strike="noStrike">
              <a:solidFill>
                <a:srgbClr val="000000"/>
              </a:solidFill>
              <a:latin typeface="Jost* Medium"/>
            </a:endParaRPr>
          </a:p>
          <a:p>
            <a:pPr marL="4522680" indent="0">
              <a:lnSpc>
                <a:spcPct val="100000"/>
              </a:lnSpc>
              <a:spcBef>
                <a:spcPts val="400"/>
              </a:spcBef>
              <a:buNone/>
              <a:tabLst>
                <a:tab algn="l" pos="0"/>
              </a:tabLst>
            </a:pPr>
            <a:r>
              <a:rPr b="0" lang="sv-SE" sz="5000" spc="-1" strike="noStrike">
                <a:solidFill>
                  <a:srgbClr val="000000"/>
                </a:solidFill>
                <a:latin typeface="Jost* Medium"/>
              </a:rPr>
              <a:t>Nivå tre</a:t>
            </a:r>
            <a:endParaRPr b="0" lang="sv-SE" sz="5000" spc="-1" strike="noStrike">
              <a:solidFill>
                <a:srgbClr val="000000"/>
              </a:solidFill>
              <a:latin typeface="Jost* Medium"/>
            </a:endParaRPr>
          </a:p>
          <a:p>
            <a:pPr marL="6618240" indent="0">
              <a:lnSpc>
                <a:spcPct val="100000"/>
              </a:lnSpc>
              <a:spcBef>
                <a:spcPts val="360"/>
              </a:spcBef>
              <a:buNone/>
              <a:tabLst>
                <a:tab algn="l" pos="0"/>
              </a:tabLst>
            </a:pPr>
            <a:r>
              <a:rPr b="0" lang="sv-SE" sz="5000" spc="-1" strike="noStrike">
                <a:solidFill>
                  <a:srgbClr val="000000"/>
                </a:solidFill>
                <a:latin typeface="Jost* Medium"/>
              </a:rPr>
              <a:t>Nivå fyra</a:t>
            </a:r>
            <a:endParaRPr b="0" lang="sv-SE" sz="5000" spc="-1" strike="noStrike">
              <a:solidFill>
                <a:srgbClr val="000000"/>
              </a:solidFill>
              <a:latin typeface="Jost* Medium"/>
            </a:endParaRPr>
          </a:p>
          <a:p>
            <a:pPr indent="0">
              <a:lnSpc>
                <a:spcPct val="100000"/>
              </a:lnSpc>
              <a:spcBef>
                <a:spcPts val="360"/>
              </a:spcBef>
              <a:buNone/>
              <a:tabLst>
                <a:tab algn="l" pos="0"/>
              </a:tabLst>
            </a:pPr>
            <a:r>
              <a:rPr b="0" lang="sv-SE" sz="5000" spc="-1" strike="noStrike">
                <a:solidFill>
                  <a:srgbClr val="000000"/>
                </a:solidFill>
                <a:latin typeface="Jost* Medium"/>
              </a:rPr>
              <a:t>Nivå fem</a:t>
            </a:r>
            <a:endParaRPr b="0" lang="sv-SE" sz="5000" spc="-1" strike="noStrike">
              <a:solidFill>
                <a:srgbClr val="000000"/>
              </a:solidFill>
              <a:latin typeface="Jost* Medium"/>
            </a:endParaRPr>
          </a:p>
        </p:txBody>
      </p:sp>
      <p:sp>
        <p:nvSpPr>
          <p:cNvPr id="3" name="PlaceHolder 3"/>
          <p:cNvSpPr>
            <a:spLocks noGrp="1"/>
          </p:cNvSpPr>
          <p:nvPr>
            <p:ph type="body"/>
          </p:nvPr>
        </p:nvSpPr>
        <p:spPr>
          <a:xfrm>
            <a:off x="15359040" y="8818560"/>
            <a:ext cx="12615480" cy="30017520"/>
          </a:xfrm>
          <a:prstGeom prst="rect">
            <a:avLst/>
          </a:prstGeom>
          <a:noFill/>
          <a:ln w="0">
            <a:noFill/>
          </a:ln>
        </p:spPr>
        <p:txBody>
          <a:bodyPr numCol="1" spcCol="0" lIns="372960" rIns="372960" tIns="372960" bIns="372960" anchor="t">
            <a:normAutofit/>
          </a:bodyPr>
          <a:p>
            <a:pPr marL="698400" indent="0">
              <a:lnSpc>
                <a:spcPct val="100000"/>
              </a:lnSpc>
              <a:spcBef>
                <a:spcPts val="561"/>
              </a:spcBef>
              <a:buNone/>
              <a:tabLst>
                <a:tab algn="l" pos="0"/>
              </a:tabLst>
            </a:pPr>
            <a:r>
              <a:rPr b="0" lang="sv-SE" sz="2800" spc="-1" strike="noStrike">
                <a:solidFill>
                  <a:srgbClr val="000000"/>
                </a:solidFill>
                <a:latin typeface="Jost* Medium"/>
              </a:rPr>
              <a:t>Klicka här för att ändra format på bakgrundstexten</a:t>
            </a:r>
            <a:endParaRPr b="0" lang="sv-SE" sz="2800" spc="-1" strike="noStrike">
              <a:solidFill>
                <a:srgbClr val="000000"/>
              </a:solidFill>
              <a:latin typeface="Jost* Medium"/>
            </a:endParaRPr>
          </a:p>
          <a:p>
            <a:pPr marL="2467080" indent="0">
              <a:lnSpc>
                <a:spcPct val="100000"/>
              </a:lnSpc>
              <a:spcBef>
                <a:spcPts val="479"/>
              </a:spcBef>
              <a:buNone/>
              <a:tabLst>
                <a:tab algn="l" pos="0"/>
              </a:tabLst>
            </a:pPr>
            <a:r>
              <a:rPr b="0" lang="sv-SE" sz="5000" spc="-1" strike="noStrike">
                <a:solidFill>
                  <a:srgbClr val="000000"/>
                </a:solidFill>
                <a:latin typeface="Jost* Medium"/>
              </a:rPr>
              <a:t>Nivå två</a:t>
            </a:r>
            <a:endParaRPr b="0" lang="sv-SE" sz="5000" spc="-1" strike="noStrike">
              <a:solidFill>
                <a:srgbClr val="000000"/>
              </a:solidFill>
              <a:latin typeface="Jost* Medium"/>
            </a:endParaRPr>
          </a:p>
          <a:p>
            <a:pPr marL="4522680" indent="0">
              <a:lnSpc>
                <a:spcPct val="100000"/>
              </a:lnSpc>
              <a:spcBef>
                <a:spcPts val="400"/>
              </a:spcBef>
              <a:buNone/>
              <a:tabLst>
                <a:tab algn="l" pos="0"/>
              </a:tabLst>
            </a:pPr>
            <a:r>
              <a:rPr b="0" lang="sv-SE" sz="5000" spc="-1" strike="noStrike">
                <a:solidFill>
                  <a:srgbClr val="000000"/>
                </a:solidFill>
                <a:latin typeface="Jost* Medium"/>
              </a:rPr>
              <a:t>Nivå tre</a:t>
            </a:r>
            <a:endParaRPr b="0" lang="sv-SE" sz="5000" spc="-1" strike="noStrike">
              <a:solidFill>
                <a:srgbClr val="000000"/>
              </a:solidFill>
              <a:latin typeface="Jost* Medium"/>
            </a:endParaRPr>
          </a:p>
          <a:p>
            <a:pPr marL="6618240" indent="0">
              <a:lnSpc>
                <a:spcPct val="100000"/>
              </a:lnSpc>
              <a:spcBef>
                <a:spcPts val="360"/>
              </a:spcBef>
              <a:buNone/>
              <a:tabLst>
                <a:tab algn="l" pos="0"/>
              </a:tabLst>
            </a:pPr>
            <a:r>
              <a:rPr b="0" lang="sv-SE" sz="5000" spc="-1" strike="noStrike">
                <a:solidFill>
                  <a:srgbClr val="000000"/>
                </a:solidFill>
                <a:latin typeface="Jost* Medium"/>
              </a:rPr>
              <a:t>Nivå fyra</a:t>
            </a:r>
            <a:endParaRPr b="0" lang="sv-SE" sz="5000" spc="-1" strike="noStrike">
              <a:solidFill>
                <a:srgbClr val="000000"/>
              </a:solidFill>
              <a:latin typeface="Jost* Medium"/>
            </a:endParaRPr>
          </a:p>
          <a:p>
            <a:pPr indent="0">
              <a:lnSpc>
                <a:spcPct val="100000"/>
              </a:lnSpc>
              <a:spcBef>
                <a:spcPts val="360"/>
              </a:spcBef>
              <a:buNone/>
              <a:tabLst>
                <a:tab algn="l" pos="0"/>
              </a:tabLst>
            </a:pPr>
            <a:r>
              <a:rPr b="0" lang="sv-SE" sz="5000" spc="-1" strike="noStrike">
                <a:solidFill>
                  <a:srgbClr val="000000"/>
                </a:solidFill>
                <a:latin typeface="Jost* Medium"/>
              </a:rPr>
              <a:t>Nivå fem</a:t>
            </a:r>
            <a:endParaRPr b="0" lang="sv-SE" sz="5000" spc="-1" strike="noStrike">
              <a:solidFill>
                <a:srgbClr val="000000"/>
              </a:solidFill>
              <a:latin typeface="Jost* Medium"/>
            </a:endParaRPr>
          </a:p>
        </p:txBody>
      </p:sp>
      <p:pic>
        <p:nvPicPr>
          <p:cNvPr id="4" name="" descr=""/>
          <p:cNvPicPr/>
          <p:nvPr/>
        </p:nvPicPr>
        <p:blipFill>
          <a:blip r:embed="rId3"/>
          <a:stretch/>
        </p:blipFill>
        <p:spPr>
          <a:xfrm>
            <a:off x="18432000" y="618480"/>
            <a:ext cx="9720000" cy="162828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1602360" y="3168000"/>
            <a:ext cx="26549640" cy="4500000"/>
          </a:xfrm>
          <a:prstGeom prst="rect">
            <a:avLst/>
          </a:prstGeom>
          <a:noFill/>
          <a:ln w="0">
            <a:noFill/>
          </a:ln>
        </p:spPr>
        <p:txBody>
          <a:bodyPr lIns="0" rIns="0" tIns="0" bIns="0" anchor="t">
            <a:noAutofit/>
          </a:bodyPr>
          <a:p>
            <a:pPr indent="0">
              <a:lnSpc>
                <a:spcPts val="15911"/>
              </a:lnSpc>
              <a:buNone/>
              <a:tabLst>
                <a:tab algn="l" pos="408240"/>
              </a:tabLst>
            </a:pPr>
            <a:r>
              <a:rPr b="0" lang="sv-SE" sz="16600" spc="-1" strike="noStrike">
                <a:solidFill>
                  <a:srgbClr val="000000"/>
                </a:solidFill>
                <a:latin typeface="Jost* Medium"/>
              </a:rPr>
              <a:t>Titl</a:t>
            </a:r>
            <a:r>
              <a:rPr b="0" lang="sv-SE" sz="16600" spc="-1" strike="noStrike">
                <a:solidFill>
                  <a:srgbClr val="000000"/>
                </a:solidFill>
                <a:latin typeface="Jost* Medium"/>
              </a:rPr>
              <a:t>e </a:t>
            </a:r>
            <a:r>
              <a:rPr b="0" lang="sv-SE" sz="16600" spc="-1" strike="noStrike">
                <a:solidFill>
                  <a:srgbClr val="000000"/>
                </a:solidFill>
                <a:latin typeface="Jost* Medium"/>
              </a:rPr>
              <a:t>in </a:t>
            </a:r>
            <a:r>
              <a:rPr b="0" lang="sv-SE" sz="16600" spc="-1" strike="noStrike">
                <a:solidFill>
                  <a:srgbClr val="000000"/>
                </a:solidFill>
                <a:latin typeface="Jost* Medium"/>
              </a:rPr>
              <a:t>Jost</a:t>
            </a:r>
            <a:r>
              <a:rPr b="0" lang="sv-SE" sz="16600" spc="-1" strike="noStrike">
                <a:solidFill>
                  <a:srgbClr val="000000"/>
                </a:solidFill>
                <a:latin typeface="Jost* Medium"/>
              </a:rPr>
              <a:t>*, </a:t>
            </a:r>
            <a:r>
              <a:rPr b="0" lang="sv-SE" sz="16600" spc="-1" strike="noStrike">
                <a:solidFill>
                  <a:srgbClr val="000000"/>
                </a:solidFill>
                <a:latin typeface="Jost* Medium"/>
              </a:rPr>
              <a:t>eve</a:t>
            </a:r>
            <a:r>
              <a:rPr b="0" lang="sv-SE" sz="16600" spc="-1" strike="noStrike">
                <a:solidFill>
                  <a:srgbClr val="000000"/>
                </a:solidFill>
                <a:latin typeface="Jost* Medium"/>
              </a:rPr>
              <a:t>n </a:t>
            </a:r>
            <a:r>
              <a:rPr b="0" lang="sv-SE" sz="16600" spc="-1" strike="noStrike">
                <a:solidFill>
                  <a:srgbClr val="000000"/>
                </a:solidFill>
                <a:latin typeface="Jost* Medium"/>
              </a:rPr>
              <a:t>in </a:t>
            </a:r>
            <a:r>
              <a:rPr b="0" lang="sv-SE" sz="16600" spc="-1" strike="noStrike">
                <a:solidFill>
                  <a:srgbClr val="000000"/>
                </a:solidFill>
                <a:latin typeface="Jost* Medium"/>
              </a:rPr>
              <a:t>two </a:t>
            </a:r>
            <a:r>
              <a:rPr b="0" lang="sv-SE" sz="16600" spc="-1" strike="noStrike">
                <a:solidFill>
                  <a:srgbClr val="000000"/>
                </a:solidFill>
                <a:latin typeface="Jost* Medium"/>
              </a:rPr>
              <a:t>ro</a:t>
            </a:r>
            <a:r>
              <a:rPr b="0" lang="sv-SE" sz="16600" spc="-1" strike="noStrike">
                <a:solidFill>
                  <a:srgbClr val="000000"/>
                </a:solidFill>
                <a:latin typeface="Jost* Medium"/>
              </a:rPr>
              <a:t>ws </a:t>
            </a:r>
            <a:r>
              <a:rPr b="0" lang="sv-SE" sz="16600" spc="-1" strike="noStrike">
                <a:solidFill>
                  <a:srgbClr val="000000"/>
                </a:solidFill>
                <a:latin typeface="Jost* Medium"/>
              </a:rPr>
              <a:t>if </a:t>
            </a:r>
            <a:r>
              <a:rPr b="0" lang="sv-SE" sz="16600" spc="-1" strike="noStrike">
                <a:solidFill>
                  <a:srgbClr val="000000"/>
                </a:solidFill>
                <a:latin typeface="Jost* Medium"/>
              </a:rPr>
              <a:t>ne</a:t>
            </a:r>
            <a:r>
              <a:rPr b="0" lang="sv-SE" sz="16600" spc="-1" strike="noStrike">
                <a:solidFill>
                  <a:srgbClr val="000000"/>
                </a:solidFill>
                <a:latin typeface="Jost* Medium"/>
              </a:rPr>
              <a:t>ces</a:t>
            </a:r>
            <a:r>
              <a:rPr b="0" lang="sv-SE" sz="16600" spc="-1" strike="noStrike">
                <a:solidFill>
                  <a:srgbClr val="000000"/>
                </a:solidFill>
                <a:latin typeface="Jost* Medium"/>
              </a:rPr>
              <a:t>sar</a:t>
            </a:r>
            <a:r>
              <a:rPr b="0" lang="sv-SE" sz="16600" spc="-1" strike="noStrike">
                <a:solidFill>
                  <a:srgbClr val="000000"/>
                </a:solidFill>
                <a:latin typeface="Jost* Medium"/>
              </a:rPr>
              <a:t>y</a:t>
            </a:r>
            <a:endParaRPr b="0" lang="sv-SE" sz="16600" spc="-1" strike="noStrike">
              <a:solidFill>
                <a:srgbClr val="000000"/>
              </a:solidFill>
              <a:latin typeface="Jost* Medium"/>
            </a:endParaRPr>
          </a:p>
        </p:txBody>
      </p:sp>
      <p:sp>
        <p:nvSpPr>
          <p:cNvPr id="48" name="PlaceHolder 2"/>
          <p:cNvSpPr>
            <a:spLocks noGrp="1"/>
          </p:cNvSpPr>
          <p:nvPr>
            <p:ph/>
          </p:nvPr>
        </p:nvSpPr>
        <p:spPr>
          <a:xfrm>
            <a:off x="1675080" y="7075080"/>
            <a:ext cx="27309240" cy="2410920"/>
          </a:xfrm>
          <a:prstGeom prst="rect">
            <a:avLst/>
          </a:prstGeom>
          <a:noFill/>
          <a:ln w="0">
            <a:noFill/>
          </a:ln>
        </p:spPr>
        <p:txBody>
          <a:bodyPr lIns="0" rIns="0" tIns="0" bIns="0" anchor="t">
            <a:normAutofit/>
          </a:bodyPr>
          <a:p>
            <a:pPr indent="0">
              <a:spcBef>
                <a:spcPts val="1414"/>
              </a:spcBef>
              <a:buNone/>
            </a:pPr>
            <a:r>
              <a:rPr b="0" lang="sv-SE" sz="5000" spc="-1" strike="noStrike">
                <a:solidFill>
                  <a:srgbClr val="000000"/>
                </a:solidFill>
                <a:latin typeface="Jost* Medium"/>
              </a:rPr>
              <a:t>Project participant nr 1, Project participant nr 2, Project participant nr 3</a:t>
            </a:r>
            <a:endParaRPr b="0" lang="sv-SE" sz="5000" spc="-1" strike="noStrike">
              <a:solidFill>
                <a:srgbClr val="000000"/>
              </a:solidFill>
              <a:latin typeface="Jost* Medium"/>
            </a:endParaRPr>
          </a:p>
          <a:p>
            <a:pPr indent="0">
              <a:spcBef>
                <a:spcPts val="1414"/>
              </a:spcBef>
              <a:buNone/>
            </a:pPr>
            <a:r>
              <a:rPr b="0" lang="sv-SE" sz="5000" spc="-1" strike="noStrike">
                <a:solidFill>
                  <a:srgbClr val="000000"/>
                </a:solidFill>
                <a:latin typeface="Jost* Medium"/>
              </a:rPr>
              <a:t>Språkbanken Text, Institutionen för svenska, flerspråkighet och språkteknologi</a:t>
            </a:r>
            <a:endParaRPr b="0" lang="sv-SE" sz="5000" spc="-1" strike="noStrike">
              <a:solidFill>
                <a:srgbClr val="000000"/>
              </a:solidFill>
              <a:latin typeface="Jost* Medium"/>
            </a:endParaRPr>
          </a:p>
        </p:txBody>
      </p:sp>
      <p:sp>
        <p:nvSpPr>
          <p:cNvPr id="49" name="Text Box 9"/>
          <p:cNvSpPr/>
          <p:nvPr/>
        </p:nvSpPr>
        <p:spPr>
          <a:xfrm>
            <a:off x="1008000" y="19262880"/>
            <a:ext cx="13337640" cy="5122440"/>
          </a:xfrm>
          <a:prstGeom prst="rect">
            <a:avLst/>
          </a:prstGeom>
          <a:noFill/>
          <a:ln w="0">
            <a:noFill/>
          </a:ln>
        </p:spPr>
        <p:style>
          <a:lnRef idx="0"/>
          <a:fillRef idx="0"/>
          <a:effectRef idx="0"/>
          <a:fontRef idx="minor"/>
        </p:style>
        <p:txBody>
          <a:bodyPr wrap="none" lIns="94680" rIns="94680" tIns="47520" bIns="47520" anchor="t">
            <a:noAutofit/>
          </a:bodyPr>
          <a:p>
            <a:pPr>
              <a:lnSpc>
                <a:spcPct val="100000"/>
              </a:lnSpc>
              <a:spcBef>
                <a:spcPts val="1250"/>
              </a:spcBef>
            </a:pPr>
            <a:endParaRPr b="0" lang="sv-SE" sz="2500" spc="-1" strike="noStrike">
              <a:solidFill>
                <a:srgbClr val="000000"/>
              </a:solidFill>
              <a:latin typeface="Arial"/>
              <a:ea typeface="ヒラギノ角ゴ Pro W3"/>
            </a:endParaRPr>
          </a:p>
        </p:txBody>
      </p:sp>
      <p:sp>
        <p:nvSpPr>
          <p:cNvPr id="50" name="Line 14"/>
          <p:cNvSpPr/>
          <p:nvPr/>
        </p:nvSpPr>
        <p:spPr>
          <a:xfrm>
            <a:off x="1711080" y="9486000"/>
            <a:ext cx="28554480" cy="0"/>
          </a:xfrm>
          <a:prstGeom prst="line">
            <a:avLst/>
          </a:prstGeom>
          <a:ln w="71280">
            <a:solidFill>
              <a:srgbClr val="f0581a"/>
            </a:solidFill>
            <a:round/>
          </a:ln>
        </p:spPr>
        <p:style>
          <a:lnRef idx="0"/>
          <a:fillRef idx="0"/>
          <a:effectRef idx="0"/>
          <a:fontRef idx="minor"/>
        </p:style>
        <p:txBody>
          <a:bodyPr lIns="123840" rIns="123840" tIns="-78840" bIns="-78840" anchor="t" anchorCtr="1">
            <a:noAutofit/>
          </a:bodyPr>
          <a:p>
            <a:endParaRPr b="0" lang="sv-SE" sz="2500" spc="-1" strike="noStrike">
              <a:solidFill>
                <a:srgbClr val="000000"/>
              </a:solidFill>
              <a:latin typeface="Arial"/>
              <a:ea typeface="ヒラギノ角ゴ Pro W3"/>
            </a:endParaRPr>
          </a:p>
        </p:txBody>
      </p:sp>
      <p:sp>
        <p:nvSpPr>
          <p:cNvPr id="51" name="Text Box 21"/>
          <p:cNvSpPr/>
          <p:nvPr/>
        </p:nvSpPr>
        <p:spPr>
          <a:xfrm>
            <a:off x="16543440" y="37008720"/>
            <a:ext cx="11809080" cy="35024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spcBef>
                <a:spcPts val="2999"/>
              </a:spcBef>
            </a:pPr>
            <a:r>
              <a:rPr b="0" lang="sv-SE" sz="6000" spc="-1" strike="noStrike">
                <a:solidFill>
                  <a:srgbClr val="000000"/>
                </a:solidFill>
                <a:latin typeface="Jost* Medium"/>
                <a:ea typeface="ヒラギノ角ゴ Pro W3"/>
              </a:rPr>
              <a:t>Take home message</a:t>
            </a:r>
            <a:endParaRPr b="0" lang="sv-SE" sz="6000" spc="-1" strike="noStrike">
              <a:solidFill>
                <a:srgbClr val="000000"/>
              </a:solidFill>
              <a:latin typeface="Arial"/>
            </a:endParaRPr>
          </a:p>
          <a:p>
            <a:pPr>
              <a:lnSpc>
                <a:spcPct val="100000"/>
              </a:lnSpc>
              <a:spcBef>
                <a:spcPts val="2401"/>
              </a:spcBef>
            </a:pPr>
            <a:r>
              <a:rPr b="0" lang="sv-SE" sz="4800" spc="-1" strike="noStrike">
                <a:solidFill>
                  <a:srgbClr val="000000"/>
                </a:solidFill>
                <a:latin typeface="Jost* Medium"/>
                <a:ea typeface="ヒラギノ角ゴ Pro W3"/>
              </a:rPr>
              <a:t>Text Jost* Medium 48 pt. Lorem ipsum dolor sit amet, consectetuer adipiscing elit. Pellentesque ultricies.</a:t>
            </a:r>
            <a:r>
              <a:rPr b="0" lang="sv-SE" sz="2500" spc="-1" strike="noStrike">
                <a:solidFill>
                  <a:srgbClr val="000000"/>
                </a:solidFill>
                <a:latin typeface="Jost* Medium"/>
                <a:ea typeface="ヒラギノ角ゴ Pro W3"/>
              </a:rPr>
              <a:t> </a:t>
            </a:r>
            <a:endParaRPr b="0" lang="sv-SE" sz="2500" spc="-1" strike="noStrike">
              <a:solidFill>
                <a:srgbClr val="000000"/>
              </a:solidFill>
              <a:latin typeface="Arial"/>
            </a:endParaRPr>
          </a:p>
        </p:txBody>
      </p:sp>
      <p:sp>
        <p:nvSpPr>
          <p:cNvPr id="52" name="AutoShape 22"/>
          <p:cNvSpPr/>
          <p:nvPr/>
        </p:nvSpPr>
        <p:spPr>
          <a:xfrm>
            <a:off x="16327440" y="36525960"/>
            <a:ext cx="12313800" cy="4535280"/>
          </a:xfrm>
          <a:prstGeom prst="roundRect">
            <a:avLst>
              <a:gd name="adj" fmla="val 16667"/>
            </a:avLst>
          </a:prstGeom>
          <a:noFill/>
          <a:ln w="76200">
            <a:solidFill>
              <a:srgbClr val="f0581a"/>
            </a:solidFill>
            <a:round/>
          </a:ln>
        </p:spPr>
        <p:style>
          <a:lnRef idx="0"/>
          <a:fillRef idx="0"/>
          <a:effectRef idx="0"/>
          <a:fontRef idx="minor"/>
        </p:style>
        <p:txBody>
          <a:bodyPr wrap="none" lIns="90000" rIns="90000" tIns="45000" bIns="45000" anchor="ctr">
            <a:noAutofit/>
          </a:bodyPr>
          <a:p>
            <a:pPr>
              <a:lnSpc>
                <a:spcPct val="100000"/>
              </a:lnSpc>
            </a:pPr>
            <a:endParaRPr b="0" lang="sv-SE" sz="2500" spc="-1" strike="noStrike">
              <a:solidFill>
                <a:srgbClr val="000000"/>
              </a:solidFill>
              <a:latin typeface="Arial"/>
              <a:ea typeface="ヒラギノ角ゴ Pro W3"/>
            </a:endParaRPr>
          </a:p>
        </p:txBody>
      </p:sp>
      <p:sp>
        <p:nvSpPr>
          <p:cNvPr id="53" name="Rectangle 8"/>
          <p:cNvSpPr/>
          <p:nvPr/>
        </p:nvSpPr>
        <p:spPr>
          <a:xfrm>
            <a:off x="1351080" y="9764640"/>
            <a:ext cx="13196520" cy="20475360"/>
          </a:xfrm>
          <a:prstGeom prst="rect">
            <a:avLst/>
          </a:prstGeom>
          <a:noFill/>
          <a:ln w="0">
            <a:noFill/>
          </a:ln>
        </p:spPr>
        <p:style>
          <a:lnRef idx="0"/>
          <a:fillRef idx="0"/>
          <a:effectRef idx="0"/>
          <a:fontRef idx="minor"/>
        </p:style>
        <p:txBody>
          <a:bodyPr lIns="372960" rIns="372960" tIns="372960" bIns="372960" anchor="t">
            <a:noAutofit/>
          </a:bodyPr>
          <a:p>
            <a:r>
              <a:rPr b="0" lang="sv-SE" sz="4800" spc="-1" strike="noStrike">
                <a:solidFill>
                  <a:srgbClr val="000000"/>
                </a:solidFill>
                <a:latin typeface="Jost* Medium"/>
              </a:rPr>
              <a:t>Background</a:t>
            </a:r>
            <a:endParaRPr b="0" lang="sv-SE" sz="4800" spc="-1" strike="noStrike">
              <a:solidFill>
                <a:srgbClr val="000000"/>
              </a:solidFill>
              <a:latin typeface="Jost*"/>
            </a:endParaRPr>
          </a:p>
          <a:p>
            <a:pPr>
              <a:lnSpc>
                <a:spcPct val="100000"/>
              </a:lnSpc>
              <a:spcBef>
                <a:spcPts val="720"/>
              </a:spcBef>
            </a:pPr>
            <a:r>
              <a:rPr b="0" lang="sv-SE" sz="3600" spc="-1" strike="noStrike">
                <a:solidFill>
                  <a:srgbClr val="000000"/>
                </a:solidFill>
                <a:latin typeface="Jost*"/>
                <a:ea typeface="ヒラギノ角ゴ Pro W3"/>
              </a:rPr>
              <a:t>Lorem ipsum dolor sit amet, consectetuer adipiscing elit. Pellentesque ultricies. Curabitur in diam et tellus viverra interdum. Donec convallis viverra erat. Morbi tincidunt, orci vitae dapibus elementum, erat justo eleifend risus, sed faucibus magna magna vel nulla. Maecenas a libero vitae ligula volutpat congue. Nullam tincidunt. Nullam enim odio, luctus ut, congue sed, iaculis nec, pede. Nunc fermentum posuere velit.</a:t>
            </a:r>
            <a:endParaRPr b="0" lang="sv-SE" sz="3600" spc="-1" strike="noStrike">
              <a:solidFill>
                <a:srgbClr val="000000"/>
              </a:solidFill>
              <a:latin typeface="Jost*"/>
            </a:endParaRPr>
          </a:p>
          <a:p>
            <a:pPr>
              <a:lnSpc>
                <a:spcPct val="100000"/>
              </a:lnSpc>
              <a:spcBef>
                <a:spcPts val="720"/>
              </a:spcBef>
            </a:pPr>
            <a:endParaRPr b="0" lang="sv-SE" sz="3600" spc="-1" strike="noStrike">
              <a:solidFill>
                <a:srgbClr val="000000"/>
              </a:solidFill>
              <a:latin typeface="Jost*"/>
            </a:endParaRPr>
          </a:p>
          <a:p>
            <a:pPr>
              <a:lnSpc>
                <a:spcPct val="100000"/>
              </a:lnSpc>
              <a:spcBef>
                <a:spcPts val="720"/>
              </a:spcBef>
            </a:pPr>
            <a:endParaRPr b="0" lang="sv-SE" sz="3600" spc="-1" strike="noStrike">
              <a:solidFill>
                <a:srgbClr val="000000"/>
              </a:solidFill>
              <a:latin typeface="Jost*"/>
            </a:endParaRPr>
          </a:p>
        </p:txBody>
      </p:sp>
      <p:sp>
        <p:nvSpPr>
          <p:cNvPr id="54" name="Rectangle 19"/>
          <p:cNvSpPr/>
          <p:nvPr/>
        </p:nvSpPr>
        <p:spPr>
          <a:xfrm>
            <a:off x="15895800" y="9764640"/>
            <a:ext cx="13196520" cy="26055360"/>
          </a:xfrm>
          <a:prstGeom prst="rect">
            <a:avLst/>
          </a:prstGeom>
          <a:noFill/>
          <a:ln w="0">
            <a:noFill/>
          </a:ln>
        </p:spPr>
        <p:style>
          <a:lnRef idx="0"/>
          <a:fillRef idx="0"/>
          <a:effectRef idx="0"/>
          <a:fontRef idx="minor"/>
        </p:style>
        <p:txBody>
          <a:bodyPr lIns="372960" rIns="372960" tIns="372960" bIns="372960" anchor="t">
            <a:noAutofit/>
          </a:bodyPr>
          <a:p>
            <a:pPr>
              <a:lnSpc>
                <a:spcPct val="100000"/>
              </a:lnSpc>
              <a:spcBef>
                <a:spcPts val="961"/>
              </a:spcBef>
            </a:pPr>
            <a:r>
              <a:rPr b="0" lang="sv-SE" sz="4800" spc="-1" strike="noStrike">
                <a:solidFill>
                  <a:srgbClr val="000000"/>
                </a:solidFill>
                <a:latin typeface="Jost* Medium"/>
                <a:ea typeface="ヒラギノ角ゴ Pro W3"/>
              </a:rPr>
              <a:t>Results</a:t>
            </a:r>
            <a:endParaRPr b="0" lang="sv-SE" sz="4800" spc="-1" strike="noStrike">
              <a:solidFill>
                <a:srgbClr val="000000"/>
              </a:solidFill>
              <a:latin typeface="Jost*"/>
            </a:endParaRPr>
          </a:p>
          <a:p>
            <a:pPr>
              <a:lnSpc>
                <a:spcPct val="100000"/>
              </a:lnSpc>
              <a:spcBef>
                <a:spcPts val="720"/>
              </a:spcBef>
            </a:pPr>
            <a:r>
              <a:rPr b="0" lang="sv-SE" sz="3600" spc="-1" strike="noStrike">
                <a:solidFill>
                  <a:srgbClr val="000000"/>
                </a:solidFill>
                <a:latin typeface="Jost*"/>
                <a:ea typeface="ヒラギノ角ゴ Pro W3"/>
              </a:rPr>
              <a:t>Lorem ipsum dolor sit amet, consectetuer adipiscing elit. Pellentesque ultricies. Curabitur in diam et tellus viverra interdum. Donec convallis viverra erat. Morbi tincidunt, orci vitae dapibus elementum, erat justo eleifend risus, sed faucibus magna magna vel nulla. Maecenas a libero vitae ligula volutpat congue. </a:t>
            </a:r>
            <a:endParaRPr b="0" lang="sv-SE" sz="3600" spc="-1" strike="noStrike">
              <a:solidFill>
                <a:srgbClr val="000000"/>
              </a:solidFill>
              <a:latin typeface="Jost*"/>
            </a:endParaRPr>
          </a:p>
          <a:p>
            <a:pPr>
              <a:lnSpc>
                <a:spcPct val="100000"/>
              </a:lnSpc>
              <a:spcBef>
                <a:spcPts val="720"/>
              </a:spcBef>
            </a:pPr>
            <a:endParaRPr b="0" lang="sv-SE" sz="3600" spc="-1" strike="noStrike">
              <a:solidFill>
                <a:srgbClr val="000000"/>
              </a:solidFill>
              <a:latin typeface="Jost*"/>
            </a:endParaRPr>
          </a:p>
          <a:p>
            <a:pPr>
              <a:lnSpc>
                <a:spcPct val="100000"/>
              </a:lnSpc>
              <a:spcBef>
                <a:spcPts val="720"/>
              </a:spcBef>
            </a:pPr>
            <a:r>
              <a:rPr b="0" lang="sv-SE" sz="3600" spc="-1" strike="noStrike">
                <a:solidFill>
                  <a:srgbClr val="000000"/>
                </a:solidFill>
                <a:latin typeface="Jost*"/>
                <a:ea typeface="ヒラギノ角ゴ Pro W3"/>
              </a:rPr>
              <a:t>Nullam tincidunt. Nullam enim odio, luctus ut, congue sed, iaculis nec, pede. Nunc fermentum posuere velit. Praesent risus risus, mollis vel, porta quis, tincidunt nec, nulla. Suspendisse convallis, turpis nec bibendum mollis, lacus massa bibendum leo, eu tristique orci sem id mi.</a:t>
            </a:r>
            <a:endParaRPr b="0" lang="sv-SE" sz="3600" spc="-1" strike="noStrike">
              <a:solidFill>
                <a:srgbClr val="000000"/>
              </a:solidFill>
              <a:latin typeface="Jost*"/>
            </a:endParaRPr>
          </a:p>
          <a:p>
            <a:pPr>
              <a:lnSpc>
                <a:spcPct val="100000"/>
              </a:lnSpc>
              <a:spcBef>
                <a:spcPts val="720"/>
              </a:spcBef>
            </a:pPr>
            <a:endParaRPr b="0" lang="sv-SE" sz="3600" spc="-1" strike="noStrike">
              <a:solidFill>
                <a:srgbClr val="000000"/>
              </a:solidFill>
              <a:latin typeface="Jost*"/>
            </a:endParaRPr>
          </a:p>
          <a:p>
            <a:pPr>
              <a:lnSpc>
                <a:spcPct val="100000"/>
              </a:lnSpc>
              <a:spcBef>
                <a:spcPts val="961"/>
              </a:spcBef>
            </a:pPr>
            <a:r>
              <a:rPr b="0" lang="sv-SE" sz="4800" spc="-1" strike="noStrike">
                <a:solidFill>
                  <a:srgbClr val="000000"/>
                </a:solidFill>
                <a:latin typeface="Jost* Medium"/>
                <a:ea typeface="ヒラギノ角ゴ Pro W3"/>
              </a:rPr>
              <a:t>Conclusion (Jost* Medium, 48pt)</a:t>
            </a:r>
            <a:endParaRPr b="0" lang="sv-SE" sz="4800" spc="-1" strike="noStrike">
              <a:solidFill>
                <a:srgbClr val="000000"/>
              </a:solidFill>
              <a:latin typeface="Jost*"/>
            </a:endParaRPr>
          </a:p>
          <a:p>
            <a:pPr>
              <a:lnSpc>
                <a:spcPct val="100000"/>
              </a:lnSpc>
              <a:spcBef>
                <a:spcPts val="720"/>
              </a:spcBef>
            </a:pPr>
            <a:r>
              <a:rPr b="0" lang="sv-SE" sz="3600" spc="-1" strike="noStrike">
                <a:solidFill>
                  <a:srgbClr val="000000"/>
                </a:solidFill>
                <a:latin typeface="Jost*"/>
                <a:ea typeface="ヒラギノ角ゴ Pro W3"/>
              </a:rPr>
              <a:t>Brödtext: Jost* 36 pt</a:t>
            </a:r>
            <a:endParaRPr b="0" lang="sv-SE" sz="3600" spc="-1" strike="noStrike">
              <a:solidFill>
                <a:srgbClr val="000000"/>
              </a:solidFill>
              <a:latin typeface="Jost*"/>
            </a:endParaRPr>
          </a:p>
          <a:p>
            <a:pPr>
              <a:lnSpc>
                <a:spcPct val="100000"/>
              </a:lnSpc>
              <a:spcBef>
                <a:spcPts val="720"/>
              </a:spcBef>
            </a:pPr>
            <a:r>
              <a:rPr b="0" lang="sv-SE" sz="3600" spc="-1" strike="noStrike">
                <a:solidFill>
                  <a:srgbClr val="000000"/>
                </a:solidFill>
                <a:latin typeface="Jost*"/>
                <a:ea typeface="ヒラギノ角ゴ Pro W3"/>
              </a:rPr>
              <a:t>Lorem ipsum dolor sit amet, consectetuer adipiscing elit. Pellentesque ultricies. Curabitur in diam et tellus viverra interdum. Donec convallis viverra erat. Morbi tincidunt, orci vitae dapibus elementum, erat justo eleifend risus, sed faucibus magna magna vel nulla. Maecenas a libero vitae ligula volutpat congue. </a:t>
            </a:r>
            <a:endParaRPr b="0" lang="sv-SE" sz="3600" spc="-1" strike="noStrike">
              <a:solidFill>
                <a:srgbClr val="000000"/>
              </a:solidFill>
              <a:latin typeface="Jost*"/>
            </a:endParaRPr>
          </a:p>
          <a:p>
            <a:pPr>
              <a:lnSpc>
                <a:spcPct val="100000"/>
              </a:lnSpc>
              <a:spcBef>
                <a:spcPts val="720"/>
              </a:spcBef>
            </a:pPr>
            <a:endParaRPr b="0" lang="sv-SE" sz="3600" spc="-1" strike="noStrike">
              <a:solidFill>
                <a:srgbClr val="000000"/>
              </a:solidFill>
              <a:latin typeface="Jost*"/>
            </a:endParaRPr>
          </a:p>
          <a:p>
            <a:pPr>
              <a:lnSpc>
                <a:spcPct val="100000"/>
              </a:lnSpc>
              <a:spcBef>
                <a:spcPts val="720"/>
              </a:spcBef>
            </a:pPr>
            <a:r>
              <a:rPr b="0" lang="sv-SE" sz="3600" spc="-1" strike="noStrike">
                <a:solidFill>
                  <a:srgbClr val="000000"/>
                </a:solidFill>
                <a:latin typeface="Jost*"/>
                <a:ea typeface="ヒラギノ角ゴ Pro W3"/>
              </a:rPr>
              <a:t>Lorem ipsum dolor sit amet, consectetuer adipiscing elit. Pellentesque ultricies. Curabitur in diam et tellus viverra interdum. Donec convallis viverra erat. Morbi tincidunt, orci vitae dapibus elementum, erat justo eleifend risus, sed faucibus magna magna vel nulla. Maecenas a libero vitae ligula volutpat congue. </a:t>
            </a:r>
            <a:endParaRPr b="0" lang="sv-SE" sz="3600" spc="-1" strike="noStrike">
              <a:solidFill>
                <a:srgbClr val="000000"/>
              </a:solidFill>
              <a:latin typeface="Jost*"/>
            </a:endParaRPr>
          </a:p>
          <a:p>
            <a:pPr>
              <a:lnSpc>
                <a:spcPct val="100000"/>
              </a:lnSpc>
              <a:spcBef>
                <a:spcPts val="720"/>
              </a:spcBef>
            </a:pPr>
            <a:endParaRPr b="0" lang="sv-SE" sz="3600" spc="-1" strike="noStrike">
              <a:solidFill>
                <a:srgbClr val="000000"/>
              </a:solidFill>
              <a:latin typeface="Jost*"/>
            </a:endParaRPr>
          </a:p>
          <a:p>
            <a:pPr>
              <a:lnSpc>
                <a:spcPct val="100000"/>
              </a:lnSpc>
              <a:spcBef>
                <a:spcPts val="720"/>
              </a:spcBef>
            </a:pPr>
            <a:r>
              <a:rPr b="0" lang="sv-SE" sz="3600" spc="-1" strike="noStrike">
                <a:solidFill>
                  <a:srgbClr val="000000"/>
                </a:solidFill>
                <a:latin typeface="Jost*"/>
                <a:ea typeface="ヒラギノ角ゴ Pro W3"/>
              </a:rPr>
              <a:t>Nullam tincidunt. Nullam enim odio, luctus ut, congue sed, iaculis nec, pede. Nunc fermentum posuere velit. Praesent risus risus, mollis vel, porta quis, tincidunt nec, nulla. Suspendisse convallis, turpis nec bibendum mollis, lacus massa bibendum leo, eu tristique orci sem id mi.</a:t>
            </a:r>
            <a:endParaRPr b="0" lang="sv-SE" sz="3600" spc="-1" strike="noStrike">
              <a:solidFill>
                <a:srgbClr val="000000"/>
              </a:solidFill>
              <a:latin typeface="Jost*"/>
            </a:endParaRPr>
          </a:p>
          <a:p>
            <a:pPr>
              <a:lnSpc>
                <a:spcPct val="100000"/>
              </a:lnSpc>
              <a:spcBef>
                <a:spcPts val="720"/>
              </a:spcBef>
            </a:pPr>
            <a:endParaRPr b="0" lang="sv-SE" sz="3600" spc="-1" strike="noStrike">
              <a:solidFill>
                <a:srgbClr val="000000"/>
              </a:solidFill>
              <a:latin typeface="Jost*"/>
            </a:endParaRPr>
          </a:p>
          <a:p>
            <a:pPr>
              <a:lnSpc>
                <a:spcPct val="100000"/>
              </a:lnSpc>
              <a:spcBef>
                <a:spcPts val="720"/>
              </a:spcBef>
            </a:pPr>
            <a:r>
              <a:rPr b="0" lang="sv-SE" sz="3600" spc="-1" strike="noStrike">
                <a:solidFill>
                  <a:srgbClr val="000000"/>
                </a:solidFill>
                <a:latin typeface="Jost*"/>
                <a:ea typeface="ヒラギノ角ゴ Pro W3"/>
              </a:rPr>
              <a:t>Lorem ipsum dolor sit amet, consectetuer adipiscing elit. Pellentesque ultricies. Curabitur in diam et tellus viverra interdum. Donec convallis viverra erat. Morbi tincidunt, orci vitae dapibus elementum, erat justo eleifend risus, sed faucibus magna magna vel nulla. </a:t>
            </a:r>
            <a:r>
              <a:rPr b="0" lang="sv-SE" sz="3600" spc="-1" strike="noStrike">
                <a:solidFill>
                  <a:srgbClr val="000000"/>
                </a:solidFill>
                <a:latin typeface="Jost*"/>
                <a:ea typeface="ヒラギノ角ゴ Pro W3"/>
              </a:rPr>
              <a:t> </a:t>
            </a:r>
            <a:endParaRPr b="0" lang="sv-SE" sz="3600" spc="-1" strike="noStrike">
              <a:solidFill>
                <a:srgbClr val="000000"/>
              </a:solidFill>
              <a:latin typeface="Jost*"/>
            </a:endParaRPr>
          </a:p>
          <a:p>
            <a:pPr>
              <a:lnSpc>
                <a:spcPct val="100000"/>
              </a:lnSpc>
              <a:spcBef>
                <a:spcPts val="720"/>
              </a:spcBef>
            </a:pPr>
            <a:endParaRPr b="0" lang="sv-SE" sz="3600" spc="-1" strike="noStrike">
              <a:solidFill>
                <a:srgbClr val="000000"/>
              </a:solidFill>
              <a:latin typeface="Jost*"/>
            </a:endParaRPr>
          </a:p>
        </p:txBody>
      </p:sp>
      <p:sp>
        <p:nvSpPr>
          <p:cNvPr id="55" name="Text Box 25"/>
          <p:cNvSpPr/>
          <p:nvPr/>
        </p:nvSpPr>
        <p:spPr>
          <a:xfrm>
            <a:off x="8623440" y="39853800"/>
            <a:ext cx="3455640" cy="85140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250"/>
              </a:spcBef>
            </a:pPr>
            <a:r>
              <a:rPr b="0" lang="sv-SE" sz="2500" spc="-1" strike="noStrike">
                <a:solidFill>
                  <a:srgbClr val="000000"/>
                </a:solidFill>
                <a:latin typeface="Jost*"/>
                <a:ea typeface="ヒラギノ角ゴ Pro W3"/>
              </a:rPr>
              <a:t>Exempel på bild med bildtext, Jost* 25pt</a:t>
            </a:r>
            <a:endParaRPr b="0" lang="sv-SE" sz="2500" spc="-1" strike="noStrike">
              <a:solidFill>
                <a:srgbClr val="000000"/>
              </a:solidFill>
              <a:latin typeface="Jost*"/>
            </a:endParaRPr>
          </a:p>
        </p:txBody>
      </p:sp>
      <p:pic>
        <p:nvPicPr>
          <p:cNvPr id="56" name="" descr=""/>
          <p:cNvPicPr/>
          <p:nvPr/>
        </p:nvPicPr>
        <p:blipFill>
          <a:blip r:embed="rId1"/>
          <a:stretch/>
        </p:blipFill>
        <p:spPr>
          <a:xfrm>
            <a:off x="1620000" y="32763960"/>
            <a:ext cx="6638400" cy="80960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GU_POSTERstaende">
  <a:themeElements>
    <a:clrScheme name="Tom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_rels/item4.xml.rels><?xml version="1.0" encoding="UTF-8"?>
<Relationships xmlns="http://schemas.openxmlformats.org/package/2006/relationships"><Relationship Id="rId1" Type="http://schemas.openxmlformats.org/officeDocument/2006/relationships/customXmlProps" Target="itemProps4.xml"/>
</Relationships>
</file>

<file path=customXml/item1.xml><?xml version="1.0" encoding="utf-8"?>
<ct:contentTypeSchema xmlns:ct="http://schemas.microsoft.com/office/2006/metadata/contentType" xmlns:ma="http://schemas.microsoft.com/office/2006/metadata/properties/metaAttributes" ct:_="" ma:_="" ma:contentTypeName="GU_Blankett" ma:contentTypeID="0x010100231F3DA3D1B7794E85C21759888631A8009DBB18C6CF00B24F95A41F76F18926C1" ma:contentTypeVersion="5" ma:contentTypeDescription="Innehållstyp för lagring av blanketter" ma:contentTypeScope="" ma:versionID="8443b691c75945859cda7583bfeafede">
  <xsd:schema xmlns:xsd="http://www.w3.org/2001/XMLSchema" xmlns:xs="http://www.w3.org/2001/XMLSchema" xmlns:p="http://schemas.microsoft.com/office/2006/metadata/properties" xmlns:ns2="a94ff575-881d-444c-a15f-28f2022b7885" xmlns:ns3="b6de107f-b694-4e95-8e07-8baf2b5b38b6" xmlns:ns4="e8fa93e4-1964-46e1-be8c-6632cc7a73c8" targetNamespace="http://schemas.microsoft.com/office/2006/metadata/properties" ma:root="true" ma:fieldsID="9e5b4d0f75004afad14b9cda25aa1e46" ns2:_="" ns3:_="" ns4:_="">
    <xsd:import namespace="a94ff575-881d-444c-a15f-28f2022b7885"/>
    <xsd:import namespace="b6de107f-b694-4e95-8e07-8baf2b5b38b6"/>
    <xsd:import namespace="e8fa93e4-1964-46e1-be8c-6632cc7a73c8"/>
    <xsd:element name="properties">
      <xsd:complexType>
        <xsd:sequence>
          <xsd:element name="documentManagement">
            <xsd:complexType>
              <xsd:all>
                <xsd:element ref="ns2:_dlc_DocId" minOccurs="0"/>
                <xsd:element ref="ns3:_dlc_DocIdUrl" minOccurs="0"/>
                <xsd:element ref="ns3:_dlc_DocIdPersistId" minOccurs="0"/>
                <xsd:element ref="ns3:f73815fef383408bad3056eee7425723" minOccurs="0"/>
                <xsd:element ref="ns4:TaxCatchAll" minOccurs="0"/>
                <xsd:element ref="ns4:TaxCatchAllLabel" minOccurs="0"/>
                <xsd:element ref="ns3:p09129be3b074fcca1de0a9cd6c52afe" minOccurs="0"/>
                <xsd:element ref="ns4:TaxKeywordTaxHTField" minOccurs="0"/>
                <xsd:element ref="ns3:GU_Form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4ff575-881d-444c-a15f-28f2022b7885" elementFormDefault="qualified">
    <xsd:import namespace="http://schemas.microsoft.com/office/2006/documentManagement/types"/>
    <xsd:import namespace="http://schemas.microsoft.com/office/infopath/2007/PartnerControls"/>
    <xsd:element name="_dlc_DocId" ma:index="8" nillable="true" ma:displayName="Dokument-ID-värde" ma:description="" ma:internalName="_dlc_DocId"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de107f-b694-4e95-8e07-8baf2b5b38b6" elementFormDefault="qualified">
    <xsd:import namespace="http://schemas.microsoft.com/office/2006/documentManagement/types"/>
    <xsd:import namespace="http://schemas.microsoft.com/office/infopath/2007/PartnerControls"/>
    <xsd:element name="_dlc_DocIdUrl" ma:index="9" nillable="true" ma:displayName="Document ID" ma:description="Permanent länk till det här dokumente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Spara ID" ma:description="Behåll ID vid tillägg." ma:hidden="true" ma:internalName="_dlc_DocIdPersistId" ma:readOnly="true">
      <xsd:simpleType>
        <xsd:restriction base="dms:Boolean"/>
      </xsd:simpleType>
    </xsd:element>
    <xsd:element name="f73815fef383408bad3056eee7425723" ma:index="11" nillable="true" ma:taxonomy="true" ma:internalName="f73815fef383408bad3056eee7425723" ma:taxonomyFieldName="GU_FormType" ma:displayName="Typ av blankett" ma:default="" ma:fieldId="{f73815fe-f383-408b-ad30-56eee7425723}" ma:sspId="85cde726-cec2-4dbf-bde0-2c3495ee07fa" ma:termSetId="419540a5-1524-4808-b5d5-a0c101886940" ma:anchorId="00000000-0000-0000-0000-000000000000" ma:open="false" ma:isKeyword="false">
      <xsd:complexType>
        <xsd:sequence>
          <xsd:element ref="pc:Terms" minOccurs="0" maxOccurs="1"/>
        </xsd:sequence>
      </xsd:complexType>
    </xsd:element>
    <xsd:element name="p09129be3b074fcca1de0a9cd6c52afe" ma:index="15" nillable="true" ma:taxonomy="true" ma:internalName="p09129be3b074fcca1de0a9cd6c52afe" ma:taxonomyFieldName="GU_FormOrganisation" ma:displayName="Organisationsenhet" ma:default="" ma:fieldId="{909129be-3b07-4fcc-a1de-0a9cd6c52afe}" ma:sspId="85cde726-cec2-4dbf-bde0-2c3495ee07fa" ma:termSetId="938bbb0a-f50e-4d72-96c1-d7b7216eae12" ma:anchorId="00000000-0000-0000-0000-000000000000" ma:open="false" ma:isKeyword="false">
      <xsd:complexType>
        <xsd:sequence>
          <xsd:element ref="pc:Terms" minOccurs="0" maxOccurs="1"/>
        </xsd:sequence>
      </xsd:complexType>
    </xsd:element>
    <xsd:element name="GU_FormDescription" ma:index="19" nillable="true" ma:displayName="Beskrivning av blankett" ma:default="" ma:description="" ma:internalName="GU_Form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8fa93e4-1964-46e1-be8c-6632cc7a73c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66e41a4-b33b-4c11-9054-3cb4e5b0c488}" ma:internalName="TaxCatchAll" ma:showField="CatchAllData" ma:web="1b4c79d9-dfe2-4735-89eb-46a0b18b4621">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66e41a4-b33b-4c11-9054-3cb4e5b0c488}" ma:internalName="TaxCatchAllLabel" ma:readOnly="true" ma:showField="CatchAllDataLabel" ma:web="1b4c79d9-dfe2-4735-89eb-46a0b18b4621">
      <xsd:complexType>
        <xsd:complexContent>
          <xsd:extension base="dms:MultiChoiceLookup">
            <xsd:sequence>
              <xsd:element name="Value" type="dms:Lookup" maxOccurs="unbounded" minOccurs="0" nillable="true"/>
            </xsd:sequence>
          </xsd:extension>
        </xsd:complexContent>
      </xsd:complexType>
    </xsd:element>
    <xsd:element name="TaxKeywordTaxHTField" ma:index="17" nillable="true" ma:taxonomy="true" ma:internalName="TaxKeywordTaxHTField" ma:taxonomyFieldName="TaxKeyword" ma:displayName="Företagsnyckelord" ma:fieldId="{23f27201-bee3-471e-b2e7-b64fd8b7ca38}" ma:taxonomyMulti="true" ma:sspId="85cde726-cec2-4dbf-bde0-2c3495ee07fa"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85cde726-cec2-4dbf-bde0-2c3495ee07fa" ContentTypeId="0x010100231F3DA3D1B7794E85C21759888631A8" PreviousValue="false"/>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p09129be3b074fcca1de0a9cd6c52afe xmlns="b6de107f-b694-4e95-8e07-8baf2b5b38b6">
      <Terms xmlns="http://schemas.microsoft.com/office/infopath/2007/PartnerControls">
        <TermInfo>
          <TermName>Kommunikationsenheten</TermName>
          <TermId>d8e4bd47-f9f1-451f-b020-7fd79937fe8c</TermId>
        </TermInfo>
      </Terms>
    </p09129be3b074fcca1de0a9cd6c52afe>
    <GU_FormDescription xmlns="b6de107f-b694-4e95-8e07-8baf2b5b38b6">Postermall/Template, size A0, Portrait, Powerpoint, English</GU_FormDescription>
    <TaxKeywordTaxHTField xmlns="e8fa93e4-1964-46e1-be8c-6632cc7a73c8">
      <Terms xmlns="http://schemas.microsoft.com/office/infopath/2007/PartnerControls">
        <TermInfo>
          <TermName>poster</TermName>
          <TermId>fe5607cb-9bab-4200-ac99-4faca0310013</TermId>
        </TermInfo>
        <TermInfo>
          <TermName>Mallar visuell identitet</TermName>
          <TermId>640064d2-7f38-4501-b4bf-ec03bcf599df</TermId>
        </TermInfo>
      </Terms>
    </TaxKeywordTaxHTField>
    <f73815fef383408bad3056eee7425723 xmlns="b6de107f-b694-4e95-8e07-8baf2b5b38b6">
      <Terms xmlns="http://schemas.microsoft.com/office/infopath/2007/PartnerControls">
        <TermInfo>
          <TermName>Staff</TermName>
          <TermId>da80f012-349c-4177-a6bd-7ba3c165a3ce</TermId>
        </TermInfo>
      </Terms>
    </f73815fef383408bad3056eee7425723>
    <TaxCatchAll xmlns="e8fa93e4-1964-46e1-be8c-6632cc7a73c8">
      <Value>111</Value>
      <Value>360</Value>
      <Value>69</Value>
      <Value>367</Value>
    </TaxCatchAll>
  </documentManagement>
</p:properties>
</file>

<file path=customXml/itemProps1.xml><?xml version="1.0" encoding="utf-8"?>
<ds:datastoreItem xmlns:ds="http://schemas.openxmlformats.org/officeDocument/2006/customXml" ds:itemID="{07D3284B-C605-4FE6-AECD-F1EB25D134F4}"/>
</file>

<file path=customXml/itemProps2.xml><?xml version="1.0" encoding="utf-8"?>
<ds:datastoreItem xmlns:ds="http://schemas.openxmlformats.org/officeDocument/2006/customXml" ds:itemID="{97A486CA-2516-4200-A84E-8CFC7AD0A572}"/>
</file>

<file path=customXml/itemProps3.xml><?xml version="1.0" encoding="utf-8"?>
<ds:datastoreItem xmlns:ds="http://schemas.openxmlformats.org/officeDocument/2006/customXml" ds:itemID="{5E1FA700-C2A2-4E19-827B-5784C289673C}"/>
</file>

<file path=customXml/itemProps4.xml><?xml version="1.0" encoding="utf-8"?>
<ds:datastoreItem xmlns:ds="http://schemas.openxmlformats.org/officeDocument/2006/customXml" ds:itemID="{D2926071-1531-4722-8636-9447DA336DAD}"/>
</file>

<file path=docProps/app.xml><?xml version="1.0" encoding="utf-8"?>
<Properties xmlns="http://schemas.openxmlformats.org/officeDocument/2006/extended-properties" xmlns:vt="http://schemas.openxmlformats.org/officeDocument/2006/docPropsVTypes">
  <Template/>
  <TotalTime>102</TotalTime>
  <Application>LibreOffice/7.4.7.2$Linux_X86_64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2024-07-31T13:45:42Z</dcterms:created>
  <dc:creator/>
  <dc:description/>
  <cp:keywords>poster Mallar visuell identitet</cp:keywords>
  <dc:language>sv-SE</dc:language>
  <cp:lastModifiedBy/>
  <dcterms:modified xsi:type="dcterms:W3CDTF">2024-07-31T15:26:19Z</dcterms:modified>
  <cp:revision>4</cp:revision>
  <dc:subject/>
  <dc:title>MALL Poster A0-format, portrait, engelsk</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0x010100231F3DA3D1B7794E85C21759888631A8009DBB18C6CF00B24F95A41F76F18926C1</vt:lpwstr>
  </property>
  <property fmtid="{D5CDD505-2E9C-101B-9397-08002B2CF9AE}" pid="3" name="GU_FormOrganisation">
    <vt:lpwstr>69;#Kommunikationsenheten|d8e4bd47-f9f1-451f-b020-7fd79937fe8c</vt:lpwstr>
  </property>
  <property fmtid="{D5CDD505-2E9C-101B-9397-08002B2CF9AE}" pid="4" name="GU_FormType">
    <vt:lpwstr>111;#Staff|da80f012-349c-4177-a6bd-7ba3c165a3ce</vt:lpwstr>
  </property>
  <property fmtid="{D5CDD505-2E9C-101B-9397-08002B2CF9AE}" pid="5" name="Notes">
    <vt:r8>2</vt:r8>
  </property>
  <property fmtid="{D5CDD505-2E9C-101B-9397-08002B2CF9AE}" pid="6" name="PresentationFormat">
    <vt:lpwstr>Anpassad</vt:lpwstr>
  </property>
  <property fmtid="{D5CDD505-2E9C-101B-9397-08002B2CF9AE}" pid="7" name="Slides">
    <vt:r8>2</vt:r8>
  </property>
  <property fmtid="{D5CDD505-2E9C-101B-9397-08002B2CF9AE}" pid="8" name="TaxKeyword">
    <vt:lpwstr>367;#poster|fe5607cb-9bab-4200-ac99-4faca0310013;#360;#Mallar visuell identitet|640064d2-7f38-4501-b4bf-ec03bcf599df</vt:lpwstr>
  </property>
</Properties>
</file>