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6b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objekt 10" descr=""/>
          <p:cNvPicPr/>
          <p:nvPr/>
        </p:nvPicPr>
        <p:blipFill>
          <a:blip r:embed="rId2"/>
          <a:stretch/>
        </p:blipFill>
        <p:spPr>
          <a:xfrm>
            <a:off x="11601000" y="6336360"/>
            <a:ext cx="335880" cy="537840"/>
          </a:xfrm>
          <a:prstGeom prst="rect">
            <a:avLst/>
          </a:prstGeom>
          <a:ln w="0">
            <a:noFill/>
          </a:ln>
        </p:spPr>
      </p:pic>
      <p:sp>
        <p:nvSpPr>
          <p:cNvPr id="1" name="Rektangel 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sv-SE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2593440"/>
            <a:ext cx="10515240" cy="157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sv-SE" sz="5000" spc="-1" strike="noStrike">
                <a:solidFill>
                  <a:srgbClr val="ffffff"/>
                </a:solidFill>
                <a:latin typeface="Source Sans Pro SemiBold"/>
                <a:ea typeface="Source Sans Pro SemiBold"/>
              </a:rPr>
              <a:t>Titel</a:t>
            </a:r>
            <a:endParaRPr b="0" lang="en-US" sz="5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5594400"/>
            <a:ext cx="10718280" cy="56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v-SE" sz="2800" spc="-1" strike="noStrike">
                <a:solidFill>
                  <a:srgbClr val="ffffff"/>
                </a:solidFill>
                <a:latin typeface="Source Sans Pro SemiBold"/>
                <a:ea typeface="Source Sans Pro SemiBold"/>
              </a:rPr>
              <a:t>Namn Efternamn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4" name="" descr=""/>
          <p:cNvPicPr/>
          <p:nvPr/>
        </p:nvPicPr>
        <p:blipFill>
          <a:blip r:embed="rId3"/>
          <a:stretch/>
        </p:blipFill>
        <p:spPr>
          <a:xfrm>
            <a:off x="792000" y="360000"/>
            <a:ext cx="4101840" cy="54108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4"/>
          <a:stretch/>
        </p:blipFill>
        <p:spPr>
          <a:xfrm>
            <a:off x="10260360" y="0"/>
            <a:ext cx="1175400" cy="1211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10" descr=""/>
          <p:cNvPicPr/>
          <p:nvPr/>
        </p:nvPicPr>
        <p:blipFill>
          <a:blip r:embed="rId2"/>
          <a:stretch/>
        </p:blipFill>
        <p:spPr>
          <a:xfrm>
            <a:off x="11601000" y="6336360"/>
            <a:ext cx="335880" cy="537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24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Source Sans Pro"/>
              </a:rPr>
              <a:t>Skriv rubrik här</a:t>
            </a:r>
            <a:endParaRPr b="0" lang="en-US" sz="4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606680"/>
            <a:ext cx="10515240" cy="450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v-SE" sz="2800" spc="-1" strike="noStrike">
                <a:solidFill>
                  <a:srgbClr val="000000"/>
                </a:solidFill>
                <a:latin typeface="Source Sans Pro"/>
              </a:rPr>
              <a:t>Skriv text här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Source Sans Pro"/>
              </a:rPr>
              <a:t>Nivå två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v-SE" sz="2000" spc="-1" strike="noStrike">
                <a:solidFill>
                  <a:srgbClr val="000000"/>
                </a:solidFill>
                <a:latin typeface="Source Sans Pro"/>
              </a:rPr>
              <a:t>Nivå tre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9758160" y="6084360"/>
            <a:ext cx="1941840" cy="256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ildobjekt 10" descr=""/>
          <p:cNvPicPr/>
          <p:nvPr/>
        </p:nvPicPr>
        <p:blipFill>
          <a:blip r:embed="rId2"/>
          <a:stretch/>
        </p:blipFill>
        <p:spPr>
          <a:xfrm>
            <a:off x="11601000" y="6336360"/>
            <a:ext cx="335880" cy="5378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Source Sans Pro"/>
              </a:rPr>
              <a:t>Rubrik</a:t>
            </a:r>
            <a:endParaRPr b="0" lang="en-US" sz="4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72200" y="169164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sv-SE" sz="2400" spc="-1" strike="noStrike">
                <a:solidFill>
                  <a:srgbClr val="000000"/>
                </a:solidFill>
                <a:latin typeface="Source Sans Pro"/>
              </a:rPr>
              <a:t>Bakgrundstext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172200" y="2515320"/>
            <a:ext cx="5182920" cy="32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v-SE" sz="2800" spc="-1" strike="noStrike">
                <a:solidFill>
                  <a:srgbClr val="000000"/>
                </a:solidFill>
                <a:latin typeface="Source Sans Pro"/>
              </a:rPr>
              <a:t>Bakgrundstext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Source Sans Pro"/>
              </a:rPr>
              <a:t>Nivå två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v-SE" sz="2000" spc="-1" strike="noStrike">
                <a:solidFill>
                  <a:srgbClr val="000000"/>
                </a:solidFill>
                <a:latin typeface="Source Sans Pro"/>
              </a:rPr>
              <a:t>Nivå tre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36640" y="168408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sv-SE" sz="2400" spc="-1" strike="noStrike">
                <a:solidFill>
                  <a:srgbClr val="000000"/>
                </a:solidFill>
                <a:latin typeface="Source Sans Pro"/>
              </a:rPr>
              <a:t>Bakgrundstext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36640" y="2507760"/>
            <a:ext cx="5182920" cy="32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v-SE" sz="2800" spc="-1" strike="noStrike">
                <a:solidFill>
                  <a:srgbClr val="000000"/>
                </a:solidFill>
                <a:latin typeface="Source Sans Pro"/>
              </a:rPr>
              <a:t>Bakgrundstext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Source Sans Pro"/>
              </a:rPr>
              <a:t>Nivå två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v-SE" sz="2000" spc="-1" strike="noStrike">
                <a:solidFill>
                  <a:srgbClr val="000000"/>
                </a:solidFill>
                <a:latin typeface="Source Sans Pro"/>
              </a:rPr>
              <a:t>Nivå tre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9758160" y="6084360"/>
            <a:ext cx="1941840" cy="256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objekt 10" descr=""/>
          <p:cNvPicPr/>
          <p:nvPr/>
        </p:nvPicPr>
        <p:blipFill>
          <a:blip r:embed="rId2"/>
          <a:stretch/>
        </p:blipFill>
        <p:spPr>
          <a:xfrm>
            <a:off x="11601000" y="6336360"/>
            <a:ext cx="335880" cy="53784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427320"/>
            <a:ext cx="1051524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Source Sans Pro"/>
              </a:rPr>
              <a:t>Rubrik</a:t>
            </a:r>
            <a:endParaRPr b="0" lang="en-US" sz="4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366920"/>
            <a:ext cx="10515240" cy="430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Source Sans Pro"/>
              </a:rPr>
              <a:t>Klicka på ikonen för att lägga till en bild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38080" y="5677920"/>
            <a:ext cx="4359960" cy="26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Source Sans Pro"/>
              </a:rPr>
              <a:t>Foto: Namn på fotograf</a:t>
            </a:r>
            <a:endParaRPr b="0" lang="en-US" sz="1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9758160" y="6084360"/>
            <a:ext cx="1941840" cy="256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ldobjekt 10" descr=""/>
          <p:cNvPicPr/>
          <p:nvPr/>
        </p:nvPicPr>
        <p:blipFill>
          <a:blip r:embed="rId2"/>
          <a:stretch/>
        </p:blipFill>
        <p:spPr>
          <a:xfrm>
            <a:off x="11601000" y="6336360"/>
            <a:ext cx="335880" cy="53784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126080" y="2479320"/>
            <a:ext cx="9853920" cy="130068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4"/>
          <a:stretch/>
        </p:blipFill>
        <p:spPr>
          <a:xfrm>
            <a:off x="10260360" y="0"/>
            <a:ext cx="1175400" cy="1211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2593440"/>
            <a:ext cx="10515240" cy="157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en-US" sz="5000" spc="-1" strike="noStrike">
              <a:solidFill>
                <a:srgbClr val="ffffff"/>
              </a:solidFill>
              <a:latin typeface="Source Sans Pro SemiBold"/>
              <a:ea typeface="Source Sans Pro SemiBold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5594400"/>
            <a:ext cx="10718280" cy="56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Source Sans Pro SemiBold"/>
              <a:ea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24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606680"/>
            <a:ext cx="10515240" cy="450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172200" y="169164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172200" y="2515320"/>
            <a:ext cx="5182920" cy="32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836640" y="168408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836640" y="2507760"/>
            <a:ext cx="5182920" cy="32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427320"/>
            <a:ext cx="1051524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5677920"/>
            <a:ext cx="4359960" cy="26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0260360" y="0"/>
            <a:ext cx="1175400" cy="121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_Office-tema">
  <a:themeElements>
    <a:clrScheme name="Anpassat 6">
      <a:dk1>
        <a:srgbClr val="000000"/>
      </a:dk1>
      <a:lt1>
        <a:srgbClr val="ffffff"/>
      </a:lt1>
      <a:dk2>
        <a:srgbClr val="f26b21"/>
      </a:dk2>
      <a:lt2>
        <a:srgbClr val="d8d8d8"/>
      </a:lt2>
      <a:accent1>
        <a:srgbClr val="f26b21"/>
      </a:accent1>
      <a:accent2>
        <a:srgbClr val="f26b21"/>
      </a:accent2>
      <a:accent3>
        <a:srgbClr val="ffffff"/>
      </a:accent3>
      <a:accent4>
        <a:srgbClr val="f26b21"/>
      </a:accent4>
      <a:accent5>
        <a:srgbClr val="a5a5a5"/>
      </a:accent5>
      <a:accent6>
        <a:srgbClr val="f26b21"/>
      </a:accent6>
      <a:hlink>
        <a:srgbClr val="6c6c6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2_Office-tema">
  <a:themeElements>
    <a:clrScheme name="Anpassat 6">
      <a:dk1>
        <a:srgbClr val="000000"/>
      </a:dk1>
      <a:lt1>
        <a:srgbClr val="ffffff"/>
      </a:lt1>
      <a:dk2>
        <a:srgbClr val="f26b21"/>
      </a:dk2>
      <a:lt2>
        <a:srgbClr val="d8d8d8"/>
      </a:lt2>
      <a:accent1>
        <a:srgbClr val="f26b21"/>
      </a:accent1>
      <a:accent2>
        <a:srgbClr val="f26b21"/>
      </a:accent2>
      <a:accent3>
        <a:srgbClr val="ffffff"/>
      </a:accent3>
      <a:accent4>
        <a:srgbClr val="f26b21"/>
      </a:accent4>
      <a:accent5>
        <a:srgbClr val="a5a5a5"/>
      </a:accent5>
      <a:accent6>
        <a:srgbClr val="f26b21"/>
      </a:accent6>
      <a:hlink>
        <a:srgbClr val="6c6c6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2_Office-tema">
  <a:themeElements>
    <a:clrScheme name="Anpassat 6">
      <a:dk1>
        <a:srgbClr val="000000"/>
      </a:dk1>
      <a:lt1>
        <a:srgbClr val="ffffff"/>
      </a:lt1>
      <a:dk2>
        <a:srgbClr val="f26b21"/>
      </a:dk2>
      <a:lt2>
        <a:srgbClr val="d8d8d8"/>
      </a:lt2>
      <a:accent1>
        <a:srgbClr val="f26b21"/>
      </a:accent1>
      <a:accent2>
        <a:srgbClr val="f26b21"/>
      </a:accent2>
      <a:accent3>
        <a:srgbClr val="ffffff"/>
      </a:accent3>
      <a:accent4>
        <a:srgbClr val="f26b21"/>
      </a:accent4>
      <a:accent5>
        <a:srgbClr val="a5a5a5"/>
      </a:accent5>
      <a:accent6>
        <a:srgbClr val="f26b21"/>
      </a:accent6>
      <a:hlink>
        <a:srgbClr val="6c6c6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2_Office-tema">
  <a:themeElements>
    <a:clrScheme name="Anpassat 6">
      <a:dk1>
        <a:srgbClr val="000000"/>
      </a:dk1>
      <a:lt1>
        <a:srgbClr val="ffffff"/>
      </a:lt1>
      <a:dk2>
        <a:srgbClr val="f26b21"/>
      </a:dk2>
      <a:lt2>
        <a:srgbClr val="d8d8d8"/>
      </a:lt2>
      <a:accent1>
        <a:srgbClr val="f26b21"/>
      </a:accent1>
      <a:accent2>
        <a:srgbClr val="f26b21"/>
      </a:accent2>
      <a:accent3>
        <a:srgbClr val="ffffff"/>
      </a:accent3>
      <a:accent4>
        <a:srgbClr val="f26b21"/>
      </a:accent4>
      <a:accent5>
        <a:srgbClr val="a5a5a5"/>
      </a:accent5>
      <a:accent6>
        <a:srgbClr val="f26b21"/>
      </a:accent6>
      <a:hlink>
        <a:srgbClr val="6c6c6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2_Office-tema">
  <a:themeElements>
    <a:clrScheme name="Anpassat 6">
      <a:dk1>
        <a:srgbClr val="000000"/>
      </a:dk1>
      <a:lt1>
        <a:srgbClr val="ffffff"/>
      </a:lt1>
      <a:dk2>
        <a:srgbClr val="f26b21"/>
      </a:dk2>
      <a:lt2>
        <a:srgbClr val="d8d8d8"/>
      </a:lt2>
      <a:accent1>
        <a:srgbClr val="f26b21"/>
      </a:accent1>
      <a:accent2>
        <a:srgbClr val="f26b21"/>
      </a:accent2>
      <a:accent3>
        <a:srgbClr val="ffffff"/>
      </a:accent3>
      <a:accent4>
        <a:srgbClr val="f26b21"/>
      </a:accent4>
      <a:accent5>
        <a:srgbClr val="a5a5a5"/>
      </a:accent5>
      <a:accent6>
        <a:srgbClr val="f26b21"/>
      </a:accent6>
      <a:hlink>
        <a:srgbClr val="6c6c6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LibreOffice/7.4.7.2$Linux_X86_64 LibreOffice_project/40$Build-2</Application>
  <AppVersion>15.0000</AppVersion>
  <Company>Uppsala universitet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2023-04-11T13:49:51Z</dcterms:created>
  <dc:creator>Mia Öström</dc:creator>
  <dc:description/>
  <dc:language>sv-SE</dc:language>
  <cp:lastModifiedBy/>
  <dcterms:modified xsi:type="dcterms:W3CDTF">2023-10-05T10:21:58Z</dcterms:modified>
  <cp:revision>6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Bredbild</vt:lpwstr>
  </property>
  <property fmtid="{D5CDD505-2E9C-101B-9397-08002B2CF9AE}" pid="3" name="Slides">
    <vt:r8>5</vt:r8>
  </property>
</Properties>
</file>