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11/17/2014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lational_algebra" TargetMode="External"/><Relationship Id="rId2" Type="http://schemas.openxmlformats.org/officeDocument/2006/relationships/hyperlink" Target="http://ieeexplore.ieee.org/stamp/stamp.jsp?tp=&amp;arnumber=69972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a.stackexchange.com/questions/78316/ascending-and-descending-semi-joins" TargetMode="External"/><Relationship Id="rId4" Type="http://schemas.openxmlformats.org/officeDocument/2006/relationships/hyperlink" Target="http://www.dbspecialists.com/files/presentations/semijoin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Genetic Algorithm Optimization of Distributed Database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438400"/>
            <a:ext cx="7406640" cy="3581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Md Haris Iqbal</a:t>
            </a:r>
            <a:br>
              <a:rPr lang="en-US" dirty="0" smtClean="0"/>
            </a:br>
            <a:r>
              <a:rPr lang="en-US" dirty="0" smtClean="0"/>
              <a:t>M. tech IT 1</a:t>
            </a:r>
            <a:r>
              <a:rPr lang="en-US" baseline="30000" dirty="0" smtClean="0"/>
              <a:t>st</a:t>
            </a:r>
            <a:r>
              <a:rPr lang="en-US" dirty="0" smtClean="0"/>
              <a:t> Year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Department of Information Technology</a:t>
            </a:r>
          </a:p>
          <a:p>
            <a:pPr algn="ctr"/>
            <a:r>
              <a:rPr lang="en-US" dirty="0" smtClean="0"/>
              <a:t>NITK Surathkal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observation of the best schedules reveal that they always start with a join which has the least selection criteria.</a:t>
            </a:r>
          </a:p>
          <a:p>
            <a:r>
              <a:rPr lang="en-US" dirty="0" smtClean="0"/>
              <a:t>In terms of this, one can customize the generation of schedules.</a:t>
            </a:r>
          </a:p>
          <a:p>
            <a:r>
              <a:rPr lang="en-US" dirty="0" smtClean="0"/>
              <a:t>Instead of random generation, the schedules are generated on the basis of increasing order of selection criteria between the relations.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genetic algorithm, the optimized cost of the schedule is considerably less, when compared to other methods like random search.</a:t>
            </a:r>
          </a:p>
          <a:p>
            <a:r>
              <a:rPr lang="en-US" dirty="0" smtClean="0"/>
              <a:t>Although there is a possibility of improvement in the initialization phase.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http://ieeexplore.ieee.org/stamp/stamp.jsp?tp=&amp;arnumber=699724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http://en.wikipedia.org/wiki/Relational_algebra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http://www.dbspecialists.com/files/presentations/semijoins.html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http://dba.stackexchange.com/questions/78316/ascending-and-descending-semi-joins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6670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database that consists of two or more data files located at different sites on a computer network is called Distributed Database.</a:t>
            </a:r>
          </a:p>
          <a:p>
            <a:r>
              <a:rPr lang="en-US" dirty="0" smtClean="0"/>
              <a:t>Query optimization is the process of finding the most efficient way to execute a query.</a:t>
            </a:r>
          </a:p>
          <a:p>
            <a:r>
              <a:rPr lang="en-US" dirty="0" smtClean="0"/>
              <a:t>Genetic algorithm is a search heuristic algorithm that mimics the process of natural selection.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distributed tree query involving n tables located on n distinct network nodes is given.</a:t>
            </a:r>
          </a:p>
          <a:p>
            <a:r>
              <a:rPr lang="en-US" dirty="0" smtClean="0"/>
              <a:t>A minimum cost schedule to fully reduce all tables in the query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7174992" cy="609600"/>
          </a:xfrm>
        </p:spPr>
        <p:txBody>
          <a:bodyPr/>
          <a:lstStyle/>
          <a:p>
            <a:r>
              <a:rPr lang="en-US" dirty="0" smtClean="0"/>
              <a:t>Representing the query as a graph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0" y="4038600"/>
            <a:ext cx="7239000" cy="2514600"/>
          </a:xfrm>
        </p:spPr>
        <p:txBody>
          <a:bodyPr/>
          <a:lstStyle/>
          <a:p>
            <a:r>
              <a:rPr lang="en-US" dirty="0" smtClean="0"/>
              <a:t>Applying semi-join to completely reduce one root schedule.</a:t>
            </a:r>
          </a:p>
          <a:p>
            <a:r>
              <a:rPr lang="en-US" dirty="0" smtClean="0"/>
              <a:t>Use the root schedule to reduce all other schedules.</a:t>
            </a:r>
            <a:endParaRPr lang="en-US" dirty="0"/>
          </a:p>
        </p:txBody>
      </p:sp>
      <p:pic>
        <p:nvPicPr>
          <p:cNvPr id="1028" name="Picture 4" descr="D:\imp\DB\ieee\db_ieee_grap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133600"/>
            <a:ext cx="548640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Genetic Algorithm (Steps)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random schedules.</a:t>
            </a:r>
          </a:p>
          <a:p>
            <a:r>
              <a:rPr lang="en-US" dirty="0" smtClean="0"/>
              <a:t>Loop over generations</a:t>
            </a:r>
          </a:p>
          <a:p>
            <a:pPr lvl="1"/>
            <a:r>
              <a:rPr lang="en-US" dirty="0" smtClean="0"/>
              <a:t>Selection of schedules.</a:t>
            </a:r>
          </a:p>
          <a:p>
            <a:pPr lvl="1"/>
            <a:r>
              <a:rPr lang="en-US" dirty="0" smtClean="0"/>
              <a:t>Reproduce new schedules by crossing over two already existing schedules.</a:t>
            </a:r>
          </a:p>
          <a:p>
            <a:pPr lvl="1"/>
            <a:r>
              <a:rPr lang="en-US" dirty="0" smtClean="0"/>
              <a:t>Apply one of the randomly selected mutations to the schedule.</a:t>
            </a:r>
          </a:p>
          <a:p>
            <a:r>
              <a:rPr lang="en-US" dirty="0" smtClean="0"/>
              <a:t>Until done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pic>
        <p:nvPicPr>
          <p:cNvPr id="1026" name="Picture 2" descr="K:\db\ieee\db_ieee_exp_setup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7056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Dictionary &amp;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Matrix &amp; Tables array.</a:t>
            </a:r>
          </a:p>
          <a:p>
            <a:r>
              <a:rPr lang="en-US" dirty="0" smtClean="0"/>
              <a:t>Relation Dictionary.</a:t>
            </a:r>
          </a:p>
          <a:p>
            <a:r>
              <a:rPr lang="en-US" smtClean="0"/>
              <a:t>Selectivity Factor.</a:t>
            </a:r>
            <a:endParaRPr lang="en-US" dirty="0" smtClean="0"/>
          </a:p>
          <a:p>
            <a:r>
              <a:rPr lang="en-US" dirty="0" smtClean="0"/>
              <a:t>Communication Cost.</a:t>
            </a:r>
          </a:p>
          <a:p>
            <a:r>
              <a:rPr lang="en-US" dirty="0" smtClean="0"/>
              <a:t>Full Reduce Cost.</a:t>
            </a:r>
          </a:p>
          <a:p>
            <a:r>
              <a:rPr lang="en-US" dirty="0" smtClean="0"/>
              <a:t>Schedules and their Cost.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root table is selected randomly for every schedule.</a:t>
            </a:r>
          </a:p>
          <a:p>
            <a:r>
              <a:rPr lang="en-US" dirty="0" smtClean="0"/>
              <a:t>The edges between the nodes (sites) are selected randomly for every schedule.</a:t>
            </a:r>
          </a:p>
          <a:p>
            <a:r>
              <a:rPr lang="en-US" dirty="0" smtClean="0"/>
              <a:t>Loop over generations</a:t>
            </a:r>
          </a:p>
          <a:p>
            <a:pPr lvl="1"/>
            <a:r>
              <a:rPr lang="en-US" dirty="0" smtClean="0"/>
              <a:t>Two schedules are chosen for crossover (reproduction).</a:t>
            </a:r>
          </a:p>
          <a:p>
            <a:pPr lvl="1"/>
            <a:r>
              <a:rPr lang="en-US" dirty="0" smtClean="0"/>
              <a:t>One of the mutation methods are chosen randomly and applied to every schedule.</a:t>
            </a:r>
          </a:p>
          <a:p>
            <a:pPr lvl="1"/>
            <a:r>
              <a:rPr lang="en-US" dirty="0" smtClean="0"/>
              <a:t>If the newly found schedule has cost smaller than the old one, it is replaced.</a:t>
            </a:r>
          </a:p>
          <a:p>
            <a:r>
              <a:rPr lang="en-US" dirty="0" smtClean="0"/>
              <a:t>Until done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Genetic Algorithm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Random Search</a:t>
            </a:r>
            <a:endParaRPr lang="en-US" dirty="0"/>
          </a:p>
        </p:txBody>
      </p:sp>
      <p:pic>
        <p:nvPicPr>
          <p:cNvPr id="8" name="Content Placeholder 7" descr="genetic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4022725" cy="3810000"/>
          </a:xfrm>
        </p:spPr>
      </p:pic>
      <p:pic>
        <p:nvPicPr>
          <p:cNvPr id="9" name="Content Placeholder 8" descr="random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64075" y="1219200"/>
            <a:ext cx="4022725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120</TotalTime>
  <Words>379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Genetic Algorithm Optimization of Distributed Database Queries</vt:lpstr>
      <vt:lpstr>Introduction</vt:lpstr>
      <vt:lpstr>Target Problem</vt:lpstr>
      <vt:lpstr>Approach</vt:lpstr>
      <vt:lpstr>Genetic Algorithm (Steps)</vt:lpstr>
      <vt:lpstr>Experimental Setup</vt:lpstr>
      <vt:lpstr>Data Dictionary &amp; Data Structures</vt:lpstr>
      <vt:lpstr>Implementation Methodology</vt:lpstr>
      <vt:lpstr>Results</vt:lpstr>
      <vt:lpstr>Improvement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haris</dc:creator>
  <cp:lastModifiedBy>admin08pg1</cp:lastModifiedBy>
  <cp:revision>42</cp:revision>
  <dcterms:created xsi:type="dcterms:W3CDTF">2006-08-16T00:00:00Z</dcterms:created>
  <dcterms:modified xsi:type="dcterms:W3CDTF">2014-11-17T08:14:20Z</dcterms:modified>
</cp:coreProperties>
</file>