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elhage.com/2010/08/write-yourself-an-strace-in-70-lines-of-code/" TargetMode="External"/><Relationship Id="rId2" Type="http://schemas.openxmlformats.org/officeDocument/2006/relationships/hyperlink" Target="http://man7.org/linux/man-pages/man2/ptrace.2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inuxjournal.com/article/6100" TargetMode="External"/><Relationship Id="rId4" Type="http://schemas.openxmlformats.org/officeDocument/2006/relationships/hyperlink" Target="http://sourceforge.net/projects/strace/file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533400"/>
            <a:ext cx="740664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Prevention of Information Leakages in a Web Browser by Monitoring System Calls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895600"/>
            <a:ext cx="7406640" cy="3048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Md Haris Iqbal</a:t>
            </a:r>
            <a:br>
              <a:rPr lang="en-US" dirty="0" smtClean="0"/>
            </a:br>
            <a:r>
              <a:rPr lang="en-US" dirty="0" smtClean="0"/>
              <a:t>M. tech IT 1</a:t>
            </a:r>
            <a:r>
              <a:rPr lang="en-US" baseline="30000" dirty="0" smtClean="0"/>
              <a:t>st</a:t>
            </a:r>
            <a:r>
              <a:rPr lang="en-US" dirty="0" smtClean="0"/>
              <a:t> Year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Department of Information Technology</a:t>
            </a:r>
          </a:p>
          <a:p>
            <a:pPr algn="ctr"/>
            <a:r>
              <a:rPr lang="en-US" dirty="0" smtClean="0"/>
              <a:t>NITK Surathkal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8153400" cy="11620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Performance comparison</a:t>
            </a:r>
            <a:endParaRPr lang="en-US" sz="3600" dirty="0"/>
          </a:p>
        </p:txBody>
      </p:sp>
      <p:pic>
        <p:nvPicPr>
          <p:cNvPr id="6" name="Content Placeholder 5" descr="load_times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90600" y="1905000"/>
            <a:ext cx="7315200" cy="4419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browser process was analyzed in the beginning to identify the system calls that were the most important ones.</a:t>
            </a:r>
          </a:p>
          <a:p>
            <a:r>
              <a:rPr lang="en-US" dirty="0" smtClean="0"/>
              <a:t>The methods devised to identify the attacks were an addition to the paper.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attacks could be identified and blocked before it is executed if we work on the system call level.</a:t>
            </a:r>
          </a:p>
          <a:p>
            <a:r>
              <a:rPr lang="en-US" dirty="0" smtClean="0"/>
              <a:t>To achieve this, one has to know how the attacks works in the system level.</a:t>
            </a:r>
          </a:p>
          <a:p>
            <a:r>
              <a:rPr lang="en-US" dirty="0" smtClean="0"/>
              <a:t>This method has an added advantage of incurring less overhead.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 smtClean="0">
                <a:hlinkClick r:id="rId2"/>
              </a:rPr>
              <a:t>http://man7.org/linux/man-pages/man2/ptrace.2.html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https://blog.nelhage.com/2010/08/write-yourself-an-strace-in-70-lines-of-code/</a:t>
            </a:r>
            <a:endParaRPr lang="en-US" dirty="0" smtClean="0"/>
          </a:p>
          <a:p>
            <a:r>
              <a:rPr lang="en-IN" u="sng" dirty="0" smtClean="0">
                <a:hlinkClick r:id="rId4"/>
              </a:rPr>
              <a:t>http://sourceforge.net/projects/strace/files/</a:t>
            </a:r>
            <a:endParaRPr lang="en-IN" u="sng" dirty="0" smtClean="0"/>
          </a:p>
          <a:p>
            <a:r>
              <a:rPr lang="en-US" dirty="0" smtClean="0">
                <a:hlinkClick r:id="rId5"/>
              </a:rPr>
              <a:t>http://www.linuxjournal.com/article/6100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819400"/>
            <a:ext cx="749808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Web browser is an application that is used to retrieve, traverse and present information from the World Wide Web.</a:t>
            </a:r>
          </a:p>
          <a:p>
            <a:r>
              <a:rPr lang="en-US" dirty="0" smtClean="0"/>
              <a:t>It is becoming one of the major applications for the present World Wide Web.</a:t>
            </a:r>
          </a:p>
          <a:p>
            <a:r>
              <a:rPr lang="en-US" dirty="0" smtClean="0"/>
              <a:t>Most of the contents of the internet is accessed using the web browser.</a:t>
            </a:r>
          </a:p>
          <a:p>
            <a:r>
              <a:rPr lang="en-US" dirty="0" smtClean="0"/>
              <a:t>Due to this factor it has become a major target for the hackers.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monitor the browser process and keep a check on the execution of information leaking and potentially malicious scripts.</a:t>
            </a:r>
          </a:p>
          <a:p>
            <a:r>
              <a:rPr lang="en-US" dirty="0" smtClean="0"/>
              <a:t>To achieve the protection with as minimum overhead as possible.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Every application asks the operating system to execute a task by issuing system calls.</a:t>
            </a:r>
          </a:p>
          <a:p>
            <a:r>
              <a:rPr lang="en-US" dirty="0" smtClean="0"/>
              <a:t>Web browser uses the same system calls to connect to a website, send/receive data, read/write to a file, etc.</a:t>
            </a:r>
          </a:p>
          <a:p>
            <a:r>
              <a:rPr lang="en-US" dirty="0" smtClean="0"/>
              <a:t>Therefore,  to check on every activity of the web browser, we intercept all the system calls made by the browser process.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program starts tracing the running browser process.</a:t>
            </a:r>
          </a:p>
          <a:p>
            <a:r>
              <a:rPr lang="en-US" dirty="0" smtClean="0"/>
              <a:t>Every system calls that the browser makes is intercepted by the program for analysis.</a:t>
            </a:r>
          </a:p>
          <a:p>
            <a:r>
              <a:rPr lang="en-US" dirty="0" smtClean="0"/>
              <a:t>The system call is checked if it contains any malicious code, or a possibility of data theft.</a:t>
            </a:r>
          </a:p>
          <a:p>
            <a:r>
              <a:rPr lang="en-US" dirty="0" smtClean="0"/>
              <a:t>If something suspicious is found related to that system call, then it is blocked.</a:t>
            </a:r>
          </a:p>
          <a:p>
            <a:r>
              <a:rPr lang="en-US" dirty="0" smtClean="0"/>
              <a:t>If the system call doesn’t have anything wrong with its parameters, then it is allowed to execute.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implement the tracer program we use the system call ptrace.</a:t>
            </a:r>
          </a:p>
          <a:p>
            <a:r>
              <a:rPr lang="en-US" dirty="0" smtClean="0"/>
              <a:t>Ptrace allows us to read from the browser process's memory addresses where the system call parameters are kept.</a:t>
            </a:r>
          </a:p>
          <a:p>
            <a:r>
              <a:rPr lang="en-US" dirty="0" smtClean="0"/>
              <a:t>Extracting these parameters, we can check on the behavior of the browser process.</a:t>
            </a:r>
          </a:p>
          <a:p>
            <a:r>
              <a:rPr lang="en-US" dirty="0" smtClean="0"/>
              <a:t>The system call log is dumped into a file, so that later it could be analyzed for attacks that went undetected.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8077200" cy="11620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Results &amp; Analysis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Blocking obfuscated JavaScript</a:t>
            </a:r>
            <a:endParaRPr lang="en-US" sz="2000" dirty="0"/>
          </a:p>
        </p:txBody>
      </p:sp>
      <p:pic>
        <p:nvPicPr>
          <p:cNvPr id="4" name="Content Placeholder 3" descr="obf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905000"/>
            <a:ext cx="7924800" cy="4419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8153400" cy="11620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Results &amp; Analysis (Cont)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Blocking black listed IP address</a:t>
            </a:r>
            <a:endParaRPr lang="en-US" sz="2000" dirty="0"/>
          </a:p>
        </p:txBody>
      </p:sp>
      <p:pic>
        <p:nvPicPr>
          <p:cNvPr id="5" name="Content Placeholder 4" descr="black_ip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1905000"/>
            <a:ext cx="7848600" cy="4343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8153400" cy="11620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Results &amp; Analysis (Cont)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Blocking Malicious file save</a:t>
            </a:r>
            <a:endParaRPr lang="en-US" sz="2000" dirty="0"/>
          </a:p>
        </p:txBody>
      </p:sp>
      <p:pic>
        <p:nvPicPr>
          <p:cNvPr id="5" name="Content Placeholder 4" descr="malicious_save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1981200"/>
            <a:ext cx="7772400" cy="42672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139</TotalTime>
  <Words>459</Words>
  <Application>Microsoft Office PowerPoint</Application>
  <PresentationFormat>On-screen Show (4:3)</PresentationFormat>
  <Paragraphs>49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Prevention of Information Leakages in a Web Browser by Monitoring System Calls</vt:lpstr>
      <vt:lpstr>Introduction</vt:lpstr>
      <vt:lpstr>Target Problem</vt:lpstr>
      <vt:lpstr>Approach</vt:lpstr>
      <vt:lpstr>Implementation Methodology</vt:lpstr>
      <vt:lpstr>Experimental setup</vt:lpstr>
      <vt:lpstr>Results &amp; Analysis</vt:lpstr>
      <vt:lpstr>Results &amp; Analysis (Cont)</vt:lpstr>
      <vt:lpstr>Results &amp; Analysis (Cont)</vt:lpstr>
      <vt:lpstr>Performance comparison</vt:lpstr>
      <vt:lpstr>Improvement</vt:lpstr>
      <vt:lpstr>Conclusion</vt:lpstr>
      <vt:lpstr>Reference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Prevention of Information Leakages in a Web Browser by Monitoring System Calls</dc:title>
  <dc:creator>haris</dc:creator>
  <cp:lastModifiedBy>admin08pg1</cp:lastModifiedBy>
  <cp:revision>48</cp:revision>
  <dcterms:created xsi:type="dcterms:W3CDTF">2006-08-16T00:00:00Z</dcterms:created>
  <dcterms:modified xsi:type="dcterms:W3CDTF">2014-11-18T09:30:14Z</dcterms:modified>
</cp:coreProperties>
</file>