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media/image4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3" r:id="rId3"/>
    <p:sldId id="257" r:id="rId4"/>
    <p:sldId id="258" r:id="rId5"/>
    <p:sldId id="259" r:id="rId6"/>
    <p:sldId id="260" r:id="rId7"/>
    <p:sldId id="261" r:id="rId9"/>
    <p:sldId id="262" r:id="rId10"/>
    <p:sldId id="265" r:id="rId11"/>
    <p:sldId id="269" r:id="rId12"/>
    <p:sldId id="270" r:id="rId13"/>
    <p:sldId id="271" r:id="rId14"/>
    <p:sldId id="272" r:id="rId15"/>
    <p:sldId id="273" r:id="rId16"/>
    <p:sldId id="274" r:id="rId17"/>
    <p:sldId id="276" r:id="rId18"/>
    <p:sldId id="268"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ocuments\burgers%20eqn%20data.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p\Documents\burgers%20eqn%20data.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p\Documents\burgers%20eqn%20data.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hp\Documents\burgers%20eqn%20data.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hp\Documents\burgers%20eqn%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94224855556"/>
          <c:y val="0.0430641707383204"/>
          <c:w val="0.770028529042565"/>
          <c:h val="0.788183541933053"/>
        </c:manualLayout>
      </c:layout>
      <c:scatterChart>
        <c:scatterStyle val="lineMarker"/>
        <c:varyColors val="0"/>
        <c:ser>
          <c:idx val="0"/>
          <c:order val="0"/>
          <c:tx>
            <c:strRef>
              <c:f>adam [20,20,20]</c:f>
              <c:strCache>
                <c:ptCount val="1"/>
                <c:pt idx="0">
                  <c:v>adam [20,20,20]</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Sheet1!$F$20:$F$22</c:f>
              <c:numCache>
                <c:formatCode>General</c:formatCode>
                <c:ptCount val="3"/>
                <c:pt idx="0">
                  <c:v>0.001</c:v>
                </c:pt>
                <c:pt idx="1">
                  <c:v>0.0005</c:v>
                </c:pt>
                <c:pt idx="2">
                  <c:v>0.0001</c:v>
                </c:pt>
              </c:numCache>
            </c:numRef>
          </c:xVal>
          <c:yVal>
            <c:numRef>
              <c:f>Sheet1!$G$20:$G$22</c:f>
              <c:numCache>
                <c:formatCode>General</c:formatCode>
                <c:ptCount val="3"/>
                <c:pt idx="0">
                  <c:v>0.026528</c:v>
                </c:pt>
                <c:pt idx="1">
                  <c:v>0.037068</c:v>
                </c:pt>
                <c:pt idx="2">
                  <c:v>0.098074</c:v>
                </c:pt>
              </c:numCache>
            </c:numRef>
          </c:yVal>
          <c:smooth val="0"/>
        </c:ser>
        <c:ser>
          <c:idx val="1"/>
          <c:order val="1"/>
          <c:tx>
            <c:strRef>
              <c:f>adam [30,30,30]</c:f>
              <c:strCache>
                <c:ptCount val="1"/>
                <c:pt idx="0">
                  <c:v>adam [30,30,30]</c:v>
                </c:pt>
              </c:strCache>
            </c:strRef>
          </c:tx>
          <c:spPr>
            <a:ln w="1905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Sheet1!$F$23:$F$25</c:f>
              <c:numCache>
                <c:formatCode>General</c:formatCode>
                <c:ptCount val="3"/>
                <c:pt idx="0">
                  <c:v>0.001</c:v>
                </c:pt>
                <c:pt idx="1">
                  <c:v>0.0005</c:v>
                </c:pt>
                <c:pt idx="2">
                  <c:v>0.0001</c:v>
                </c:pt>
              </c:numCache>
            </c:numRef>
          </c:xVal>
          <c:yVal>
            <c:numRef>
              <c:f>Sheet1!$G$23:$G$25</c:f>
              <c:numCache>
                <c:formatCode>General</c:formatCode>
                <c:ptCount val="3"/>
                <c:pt idx="0">
                  <c:v>0.0212</c:v>
                </c:pt>
                <c:pt idx="1">
                  <c:v>0.023368</c:v>
                </c:pt>
                <c:pt idx="2">
                  <c:v>0.051373</c:v>
                </c:pt>
              </c:numCache>
            </c:numRef>
          </c:yVal>
          <c:smooth val="0"/>
        </c:ser>
        <c:ser>
          <c:idx val="2"/>
          <c:order val="2"/>
          <c:tx>
            <c:strRef>
              <c:f>adam[40,40,40]</c:f>
              <c:strCache>
                <c:ptCount val="1"/>
                <c:pt idx="0">
                  <c:v>adam[40,40,40]</c:v>
                </c:pt>
              </c:strCache>
            </c:strRef>
          </c:tx>
          <c:spPr>
            <a:ln w="19050" cap="rnd">
              <a:solidFill>
                <a:srgbClr val="C0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Sheet1!$F$26:$F$28</c:f>
              <c:numCache>
                <c:formatCode>General</c:formatCode>
                <c:ptCount val="3"/>
                <c:pt idx="0">
                  <c:v>0.001</c:v>
                </c:pt>
                <c:pt idx="1">
                  <c:v>0.0005</c:v>
                </c:pt>
                <c:pt idx="2">
                  <c:v>0.0001</c:v>
                </c:pt>
              </c:numCache>
            </c:numRef>
          </c:xVal>
          <c:yVal>
            <c:numRef>
              <c:f>Sheet1!$G$26:$G$28</c:f>
              <c:numCache>
                <c:formatCode>General</c:formatCode>
                <c:ptCount val="3"/>
                <c:pt idx="0">
                  <c:v>0.016829</c:v>
                </c:pt>
                <c:pt idx="1">
                  <c:v>0.023349</c:v>
                </c:pt>
                <c:pt idx="2">
                  <c:v>0.042112</c:v>
                </c:pt>
              </c:numCache>
            </c:numRef>
          </c:yVal>
          <c:smooth val="0"/>
        </c:ser>
        <c:dLbls>
          <c:showLegendKey val="0"/>
          <c:showVal val="1"/>
          <c:showCatName val="0"/>
          <c:showSerName val="0"/>
          <c:showPercent val="0"/>
          <c:showBubbleSize val="0"/>
        </c:dLbls>
        <c:axId val="1995375200"/>
        <c:axId val="1995375680"/>
      </c:scatterChart>
      <c:valAx>
        <c:axId val="1995375200"/>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dirty="0"/>
                  <a:t>Learning</a:t>
                </a:r>
                <a:r>
                  <a:rPr lang="en-US" baseline="0" dirty="0"/>
                  <a:t> rate</a:t>
                </a:r>
                <a:endParaRPr lang="en-US" dirty="0"/>
              </a:p>
            </c:rich>
          </c:tx>
          <c:layout>
            <c:manualLayout>
              <c:xMode val="edge"/>
              <c:yMode val="edge"/>
              <c:x val="0.478294569614442"/>
              <c:y val="0.922538277233968"/>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1995375680"/>
        <c:crosses val="autoZero"/>
        <c:crossBetween val="midCat"/>
      </c:valAx>
      <c:valAx>
        <c:axId val="199537568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lang="en-US" sz="1050" b="0" i="0" u="none" strike="noStrike" kern="1200" baseline="0">
                    <a:solidFill>
                      <a:schemeClr val="tx1">
                        <a:lumMod val="65000"/>
                        <a:lumOff val="35000"/>
                      </a:schemeClr>
                    </a:solidFill>
                    <a:latin typeface="+mn-lt"/>
                    <a:ea typeface="+mn-ea"/>
                    <a:cs typeface="+mn-cs"/>
                  </a:defRPr>
                </a:pPr>
                <a:r>
                  <a:rPr lang="en-US" sz="1050" dirty="0"/>
                  <a:t>Mean</a:t>
                </a:r>
                <a:r>
                  <a:rPr lang="en-US" sz="1050" baseline="0" dirty="0"/>
                  <a:t> relative error</a:t>
                </a:r>
                <a:endParaRPr lang="en-US" sz="1050" dirty="0"/>
              </a:p>
            </c:rich>
          </c:tx>
          <c:layout>
            <c:manualLayout>
              <c:xMode val="edge"/>
              <c:yMode val="edge"/>
              <c:x val="0.0132013201320132"/>
              <c:y val="0.16807653786776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1995375200"/>
        <c:crosses val="autoZero"/>
        <c:crossBetween val="midCat"/>
      </c:valAx>
      <c:spPr>
        <a:noFill/>
        <a:ln>
          <a:noFill/>
        </a:ln>
        <a:effectLst/>
      </c:spPr>
    </c:plotArea>
    <c:legend>
      <c:legendPos val="r"/>
      <c:layout>
        <c:manualLayout>
          <c:xMode val="edge"/>
          <c:yMode val="edge"/>
          <c:x val="0.686409024239617"/>
          <c:y val="0.093396100233997"/>
          <c:w val="0.197899049747494"/>
          <c:h val="0.142305985469315"/>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45ed77ad-cffd-4805-a4fe-166cac9fdbfd}"/>
      </c:ext>
    </c:extLst>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080670192608"/>
          <c:y val="0.174188678374356"/>
          <c:w val="0.759792136535697"/>
          <c:h val="0.670952701082145"/>
        </c:manualLayout>
      </c:layout>
      <c:scatterChart>
        <c:scatterStyle val="lineMarker"/>
        <c:varyColors val="0"/>
        <c:ser>
          <c:idx val="0"/>
          <c:order val="0"/>
          <c:tx>
            <c:strRef>
              <c:f>ADAM [20,20,20]</c:f>
              <c:strCache>
                <c:ptCount val="1"/>
                <c:pt idx="0">
                  <c:v>ADAM [20,20,20]</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Sheet1!$F$20:$F$22</c:f>
              <c:numCache>
                <c:formatCode>General</c:formatCode>
                <c:ptCount val="3"/>
                <c:pt idx="0">
                  <c:v>0.001</c:v>
                </c:pt>
                <c:pt idx="1">
                  <c:v>0.0005</c:v>
                </c:pt>
                <c:pt idx="2">
                  <c:v>0.0001</c:v>
                </c:pt>
              </c:numCache>
            </c:numRef>
          </c:xVal>
          <c:yVal>
            <c:numRef>
              <c:f>Sheet1!$H$20:$H$22</c:f>
              <c:numCache>
                <c:formatCode>General</c:formatCode>
                <c:ptCount val="3"/>
                <c:pt idx="0">
                  <c:v>0.095978</c:v>
                </c:pt>
                <c:pt idx="1">
                  <c:v>0.127061</c:v>
                </c:pt>
                <c:pt idx="2">
                  <c:v>0.322764</c:v>
                </c:pt>
              </c:numCache>
            </c:numRef>
          </c:yVal>
          <c:smooth val="0"/>
        </c:ser>
        <c:ser>
          <c:idx val="1"/>
          <c:order val="1"/>
          <c:tx>
            <c:strRef>
              <c:f>ADAM [30,30,30]</c:f>
              <c:strCache>
                <c:ptCount val="1"/>
                <c:pt idx="0">
                  <c:v>ADAM [30,30,30]</c:v>
                </c:pt>
              </c:strCache>
            </c:strRef>
          </c:tx>
          <c:spPr>
            <a:ln w="1905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Sheet1!$F$23:$F$25</c:f>
              <c:numCache>
                <c:formatCode>General</c:formatCode>
                <c:ptCount val="3"/>
                <c:pt idx="0">
                  <c:v>0.001</c:v>
                </c:pt>
                <c:pt idx="1">
                  <c:v>0.0005</c:v>
                </c:pt>
                <c:pt idx="2">
                  <c:v>0.0001</c:v>
                </c:pt>
              </c:numCache>
            </c:numRef>
          </c:xVal>
          <c:yVal>
            <c:numRef>
              <c:f>Sheet1!$H$23:$H$25</c:f>
              <c:numCache>
                <c:formatCode>General</c:formatCode>
                <c:ptCount val="3"/>
                <c:pt idx="0">
                  <c:v>0.072909</c:v>
                </c:pt>
                <c:pt idx="1">
                  <c:v>0.048834</c:v>
                </c:pt>
                <c:pt idx="2">
                  <c:v>0.158587</c:v>
                </c:pt>
              </c:numCache>
            </c:numRef>
          </c:yVal>
          <c:smooth val="0"/>
        </c:ser>
        <c:ser>
          <c:idx val="2"/>
          <c:order val="2"/>
          <c:tx>
            <c:strRef>
              <c:f>ADAM [40,40,40]</c:f>
              <c:strCache>
                <c:ptCount val="1"/>
                <c:pt idx="0">
                  <c:v>ADAM [40,40,40]</c:v>
                </c:pt>
              </c:strCache>
            </c:strRef>
          </c:tx>
          <c:spPr>
            <a:ln w="19050" cap="rnd">
              <a:solidFill>
                <a:srgbClr val="C0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Sheet1!$F$26:$F$28</c:f>
              <c:numCache>
                <c:formatCode>General</c:formatCode>
                <c:ptCount val="3"/>
                <c:pt idx="0">
                  <c:v>0.001</c:v>
                </c:pt>
                <c:pt idx="1">
                  <c:v>0.0005</c:v>
                </c:pt>
                <c:pt idx="2">
                  <c:v>0.0001</c:v>
                </c:pt>
              </c:numCache>
            </c:numRef>
          </c:xVal>
          <c:yVal>
            <c:numRef>
              <c:f>Sheet1!$H$26:$H$28</c:f>
              <c:numCache>
                <c:formatCode>General</c:formatCode>
                <c:ptCount val="3"/>
                <c:pt idx="0">
                  <c:v>0.047163</c:v>
                </c:pt>
                <c:pt idx="1">
                  <c:v>0.128646</c:v>
                </c:pt>
                <c:pt idx="2">
                  <c:v>0.139495</c:v>
                </c:pt>
              </c:numCache>
            </c:numRef>
          </c:yVal>
          <c:smooth val="0"/>
        </c:ser>
        <c:dLbls>
          <c:showLegendKey val="0"/>
          <c:showVal val="1"/>
          <c:showCatName val="0"/>
          <c:showSerName val="0"/>
          <c:showPercent val="0"/>
          <c:showBubbleSize val="0"/>
        </c:dLbls>
        <c:axId val="261053584"/>
        <c:axId val="261053104"/>
      </c:scatterChart>
      <c:valAx>
        <c:axId val="261053584"/>
        <c:scaling>
          <c:orientation val="minMax"/>
        </c:scaling>
        <c:delete val="0"/>
        <c:axPos val="b"/>
        <c:title>
          <c:tx>
            <c:rich>
              <a:bodyPr rot="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r>
                  <a:rPr lang="en-US" sz="1600" dirty="0"/>
                  <a:t>Learning</a:t>
                </a:r>
                <a:r>
                  <a:rPr lang="en-US" sz="1600" baseline="0" dirty="0"/>
                  <a:t> rat</a:t>
                </a:r>
                <a:r>
                  <a:rPr lang="en-US" sz="1600" dirty="0"/>
                  <a:t>e</a:t>
                </a:r>
                <a:endParaRPr lang="en-US" sz="1600"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61053104"/>
        <c:crosses val="autoZero"/>
        <c:crossBetween val="midCat"/>
      </c:valAx>
      <c:valAx>
        <c:axId val="261053104"/>
        <c:scaling>
          <c:orientation val="minMax"/>
        </c:scaling>
        <c:delete val="0"/>
        <c:axPos val="l"/>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600" dirty="0"/>
                  <a:t>L2 Relative error </a:t>
                </a:r>
                <a:endParaRPr lang="en-US" sz="1600"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61053584"/>
        <c:crosses val="autoZero"/>
        <c:crossBetween val="midCat"/>
      </c:valAx>
      <c:spPr>
        <a:noFill/>
        <a:ln>
          <a:noFill/>
        </a:ln>
        <a:effectLst/>
      </c:spPr>
    </c:plotArea>
    <c:legend>
      <c:legendPos val="r"/>
      <c:layout>
        <c:manualLayout>
          <c:xMode val="edge"/>
          <c:yMode val="edge"/>
          <c:x val="0.633600900389964"/>
          <c:y val="0.111287624747118"/>
          <c:w val="0.207828468677596"/>
          <c:h val="0.143313073025378"/>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4e7d173-6dd2-46dc-9a2c-0da48a360038}"/>
      </c:ext>
    </c:extLst>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687916642727"/>
          <c:y val="0.129560037871978"/>
          <c:w val="0.674307291948024"/>
          <c:h val="0.71373794029171"/>
        </c:manualLayout>
      </c:layout>
      <c:scatterChart>
        <c:scatterStyle val="lineMarker"/>
        <c:varyColors val="0"/>
        <c:ser>
          <c:idx val="0"/>
          <c:order val="0"/>
          <c:tx>
            <c:strRef>
              <c:f>SGD [20,20,20]</c:f>
              <c:strCache>
                <c:ptCount val="1"/>
                <c:pt idx="0">
                  <c:v>SGD [20,20,20]</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Sheet1!$F$29:$F$31</c:f>
              <c:numCache>
                <c:formatCode>General</c:formatCode>
                <c:ptCount val="3"/>
                <c:pt idx="0">
                  <c:v>0.001</c:v>
                </c:pt>
                <c:pt idx="1">
                  <c:v>0.0005</c:v>
                </c:pt>
                <c:pt idx="2">
                  <c:v>0.0001</c:v>
                </c:pt>
              </c:numCache>
            </c:numRef>
          </c:xVal>
          <c:yVal>
            <c:numRef>
              <c:f>Sheet1!$G$29:$G$31</c:f>
              <c:numCache>
                <c:formatCode>General</c:formatCode>
                <c:ptCount val="3"/>
                <c:pt idx="0">
                  <c:v>0.166702</c:v>
                </c:pt>
                <c:pt idx="1">
                  <c:v>0.10433</c:v>
                </c:pt>
                <c:pt idx="2">
                  <c:v>0.051777</c:v>
                </c:pt>
              </c:numCache>
            </c:numRef>
          </c:yVal>
          <c:smooth val="0"/>
        </c:ser>
        <c:ser>
          <c:idx val="1"/>
          <c:order val="1"/>
          <c:tx>
            <c:strRef>
              <c:f>SGD [30,30,30]</c:f>
              <c:strCache>
                <c:ptCount val="1"/>
                <c:pt idx="0">
                  <c:v>SGD [30,30,30]</c:v>
                </c:pt>
              </c:strCache>
            </c:strRef>
          </c:tx>
          <c:spPr>
            <a:ln w="1905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Sheet1!$F$32:$F$34</c:f>
              <c:numCache>
                <c:formatCode>General</c:formatCode>
                <c:ptCount val="3"/>
                <c:pt idx="0">
                  <c:v>0.001</c:v>
                </c:pt>
                <c:pt idx="1">
                  <c:v>0.0005</c:v>
                </c:pt>
                <c:pt idx="2">
                  <c:v>0.0001</c:v>
                </c:pt>
              </c:numCache>
            </c:numRef>
          </c:xVal>
          <c:yVal>
            <c:numRef>
              <c:f>Sheet1!$G$32:$G$34</c:f>
              <c:numCache>
                <c:formatCode>General</c:formatCode>
                <c:ptCount val="3"/>
                <c:pt idx="0">
                  <c:v>0.173537</c:v>
                </c:pt>
                <c:pt idx="1">
                  <c:v>0.111984</c:v>
                </c:pt>
                <c:pt idx="2">
                  <c:v>0.060511</c:v>
                </c:pt>
              </c:numCache>
            </c:numRef>
          </c:yVal>
          <c:smooth val="0"/>
        </c:ser>
        <c:ser>
          <c:idx val="2"/>
          <c:order val="2"/>
          <c:tx>
            <c:strRef>
              <c:f>SGD [40,40,40]</c:f>
              <c:strCache>
                <c:ptCount val="1"/>
                <c:pt idx="0">
                  <c:v>SGD [40,40,40]</c:v>
                </c:pt>
              </c:strCache>
            </c:strRef>
          </c:tx>
          <c:spPr>
            <a:ln w="19050" cap="rnd">
              <a:solidFill>
                <a:srgbClr val="C00000"/>
              </a:solidFill>
              <a:round/>
            </a:ln>
            <a:effectLst/>
          </c:spPr>
          <c:marker>
            <c:symbol val="none"/>
          </c:marker>
          <c:dLbls>
            <c:dLbl>
              <c:idx val="2"/>
              <c:layout>
                <c:manualLayout>
                  <c:x val="-0.0565653722942427"/>
                  <c:y val="0.008963289776445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Sheet1!$F$35:$F$37</c:f>
              <c:numCache>
                <c:formatCode>General</c:formatCode>
                <c:ptCount val="3"/>
                <c:pt idx="0">
                  <c:v>0.001</c:v>
                </c:pt>
                <c:pt idx="1">
                  <c:v>0.0005</c:v>
                </c:pt>
                <c:pt idx="2">
                  <c:v>0.0001</c:v>
                </c:pt>
              </c:numCache>
            </c:numRef>
          </c:xVal>
          <c:yVal>
            <c:numRef>
              <c:f>Sheet1!$G$35:$G$37</c:f>
              <c:numCache>
                <c:formatCode>General</c:formatCode>
                <c:ptCount val="3"/>
                <c:pt idx="0">
                  <c:v>0.181567</c:v>
                </c:pt>
                <c:pt idx="1">
                  <c:v>0.091553</c:v>
                </c:pt>
                <c:pt idx="2">
                  <c:v>0.04805</c:v>
                </c:pt>
              </c:numCache>
            </c:numRef>
          </c:yVal>
          <c:smooth val="0"/>
        </c:ser>
        <c:dLbls>
          <c:showLegendKey val="0"/>
          <c:showVal val="1"/>
          <c:showCatName val="0"/>
          <c:showSerName val="0"/>
          <c:showPercent val="0"/>
          <c:showBubbleSize val="0"/>
        </c:dLbls>
        <c:axId val="255857456"/>
        <c:axId val="255845456"/>
      </c:scatterChart>
      <c:valAx>
        <c:axId val="255857456"/>
        <c:scaling>
          <c:orientation val="minMax"/>
        </c:scaling>
        <c:delete val="0"/>
        <c:axPos val="b"/>
        <c:title>
          <c:tx>
            <c:rich>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r>
                  <a:rPr lang="en-US" sz="1400" b="0" i="0" u="none" strike="noStrike" kern="1200" baseline="0" dirty="0">
                    <a:solidFill>
                      <a:prstClr val="black">
                        <a:lumMod val="65000"/>
                        <a:lumOff val="35000"/>
                      </a:prstClr>
                    </a:solidFill>
                  </a:rPr>
                  <a:t>Learning rate</a:t>
                </a:r>
                <a:endParaRPr lang="en-US" sz="1400" b="0" i="0" u="none" strike="noStrike" kern="1200" baseline="0" dirty="0">
                  <a:solidFill>
                    <a:prstClr val="black">
                      <a:lumMod val="65000"/>
                      <a:lumOff val="35000"/>
                    </a:prstClr>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55845456"/>
        <c:crosses val="autoZero"/>
        <c:crossBetween val="midCat"/>
      </c:valAx>
      <c:valAx>
        <c:axId val="255845456"/>
        <c:scaling>
          <c:orientation val="minMax"/>
        </c:scaling>
        <c:delete val="0"/>
        <c:axPos val="l"/>
        <c:title>
          <c:tx>
            <c:rich>
              <a:bodyPr rot="-54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r>
                  <a:rPr lang="en-US" sz="1400" b="0" i="0" u="none" strike="noStrike" kern="1200" baseline="0" dirty="0">
                    <a:solidFill>
                      <a:prstClr val="black">
                        <a:lumMod val="65000"/>
                        <a:lumOff val="35000"/>
                      </a:prstClr>
                    </a:solidFill>
                  </a:rPr>
                  <a:t>Mean relative error</a:t>
                </a:r>
                <a:endParaRPr lang="en-US" sz="1400" b="0" i="0" u="none" strike="noStrike" kern="1200" baseline="0" dirty="0">
                  <a:solidFill>
                    <a:prstClr val="black">
                      <a:lumMod val="65000"/>
                      <a:lumOff val="35000"/>
                    </a:prstClr>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5585745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5e32d64a-1937-407d-abfa-c4be04b58f70}"/>
      </c:ext>
    </c:extLst>
  </c:chart>
  <c:spPr>
    <a:noFill/>
    <a:ln>
      <a:noFill/>
    </a:ln>
    <a:effectLst/>
  </c:spPr>
  <c:txPr>
    <a:bodyPr/>
    <a:lstStyle/>
    <a:p>
      <a:pPr>
        <a:defRPr lang="en-US" sz="14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
        <c:rich>
          <a:bodyPr/>
          <a:lstStyle/>
          <a:p>
            <a:pPr>
              <a:defRPr/>
            </a:pPr>
          </a:p>
        </c:rich>
      </c:tx>
    </c:title>
    <c:autoTitleDeleted val="0"/>
    <c:plotArea>
      <c:layout>
        <c:manualLayout>
          <c:layoutTarget val="inner"/>
          <c:xMode val="edge"/>
          <c:yMode val="edge"/>
          <c:x val="0.169638504527513"/>
          <c:y val="0.135745073139759"/>
          <c:w val="0.720265989382024"/>
          <c:h val="0.747196643560108"/>
        </c:manualLayout>
      </c:layout>
      <c:scatterChart>
        <c:scatterStyle val="lineMarker"/>
        <c:varyColors val="0"/>
        <c:ser>
          <c:idx val="0"/>
          <c:order val="0"/>
          <c:tx>
            <c:strRef>
              <c:f>SGD[20,20,20]</c:f>
              <c:strCache>
                <c:ptCount val="1"/>
                <c:pt idx="0">
                  <c:v>SGD[20,20,20]</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Sheet1!$F$29:$F$31</c:f>
              <c:numCache>
                <c:formatCode>General</c:formatCode>
                <c:ptCount val="3"/>
                <c:pt idx="0">
                  <c:v>0.001</c:v>
                </c:pt>
                <c:pt idx="1">
                  <c:v>0.0005</c:v>
                </c:pt>
                <c:pt idx="2">
                  <c:v>0.0001</c:v>
                </c:pt>
              </c:numCache>
            </c:numRef>
          </c:xVal>
          <c:yVal>
            <c:numRef>
              <c:f>Sheet1!$H$29:$H$31</c:f>
              <c:numCache>
                <c:formatCode>General</c:formatCode>
                <c:ptCount val="3"/>
                <c:pt idx="0">
                  <c:v>0.596635</c:v>
                </c:pt>
                <c:pt idx="1">
                  <c:v>0.778792</c:v>
                </c:pt>
                <c:pt idx="2">
                  <c:v>0.865087</c:v>
                </c:pt>
              </c:numCache>
            </c:numRef>
          </c:yVal>
          <c:smooth val="0"/>
        </c:ser>
        <c:ser>
          <c:idx val="1"/>
          <c:order val="1"/>
          <c:tx>
            <c:strRef>
              <c:f>SGD[30,30,30]</c:f>
              <c:strCache>
                <c:ptCount val="1"/>
                <c:pt idx="0">
                  <c:v>SGD[30,30,30]</c:v>
                </c:pt>
              </c:strCache>
            </c:strRef>
          </c:tx>
          <c:spPr>
            <a:ln w="1905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Sheet1!$F$32:$F$34</c:f>
              <c:numCache>
                <c:formatCode>General</c:formatCode>
                <c:ptCount val="3"/>
                <c:pt idx="0">
                  <c:v>0.001</c:v>
                </c:pt>
                <c:pt idx="1">
                  <c:v>0.0005</c:v>
                </c:pt>
                <c:pt idx="2">
                  <c:v>0.0001</c:v>
                </c:pt>
              </c:numCache>
            </c:numRef>
          </c:xVal>
          <c:yVal>
            <c:numRef>
              <c:f>Sheet1!$H$32:$H$34</c:f>
              <c:numCache>
                <c:formatCode>General</c:formatCode>
                <c:ptCount val="3"/>
                <c:pt idx="0">
                  <c:v>0.5791</c:v>
                </c:pt>
                <c:pt idx="1">
                  <c:v>0.829431</c:v>
                </c:pt>
                <c:pt idx="2">
                  <c:v>0.870528</c:v>
                </c:pt>
              </c:numCache>
            </c:numRef>
          </c:yVal>
          <c:smooth val="0"/>
        </c:ser>
        <c:ser>
          <c:idx val="2"/>
          <c:order val="2"/>
          <c:tx>
            <c:strRef>
              <c:f>SGD[40,40,40]</c:f>
              <c:strCache>
                <c:ptCount val="1"/>
                <c:pt idx="0">
                  <c:v>SGD[40,40,40]</c:v>
                </c:pt>
              </c:strCache>
            </c:strRef>
          </c:tx>
          <c:spPr>
            <a:ln w="19050" cap="rnd">
              <a:solidFill>
                <a:srgbClr val="C0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Sheet1!$F$35:$F$37</c:f>
              <c:numCache>
                <c:formatCode>General</c:formatCode>
                <c:ptCount val="3"/>
                <c:pt idx="0">
                  <c:v>0.001</c:v>
                </c:pt>
                <c:pt idx="1">
                  <c:v>0.0005</c:v>
                </c:pt>
                <c:pt idx="2">
                  <c:v>0.0001</c:v>
                </c:pt>
              </c:numCache>
            </c:numRef>
          </c:xVal>
          <c:yVal>
            <c:numRef>
              <c:f>Sheet1!$H$35:$H$37</c:f>
              <c:numCache>
                <c:formatCode>General</c:formatCode>
                <c:ptCount val="3"/>
                <c:pt idx="0">
                  <c:v>0.584277</c:v>
                </c:pt>
                <c:pt idx="1">
                  <c:v>0.778854</c:v>
                </c:pt>
                <c:pt idx="2">
                  <c:v>0.875127</c:v>
                </c:pt>
              </c:numCache>
            </c:numRef>
          </c:yVal>
          <c:smooth val="0"/>
        </c:ser>
        <c:dLbls>
          <c:showLegendKey val="0"/>
          <c:showVal val="1"/>
          <c:showCatName val="0"/>
          <c:showSerName val="0"/>
          <c:showPercent val="0"/>
          <c:showBubbleSize val="0"/>
        </c:dLbls>
        <c:axId val="2111421408"/>
        <c:axId val="2111421888"/>
      </c:scatterChart>
      <c:valAx>
        <c:axId val="2111421408"/>
        <c:scaling>
          <c:orientation val="minMax"/>
        </c:scaling>
        <c:delete val="0"/>
        <c:axPos val="b"/>
        <c:title>
          <c:tx>
            <c:rich>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r>
                  <a:rPr lang="en-US" sz="1400" b="0" i="0" u="none" strike="noStrike" kern="1200" baseline="0" dirty="0">
                    <a:solidFill>
                      <a:prstClr val="black">
                        <a:lumMod val="65000"/>
                        <a:lumOff val="35000"/>
                      </a:prstClr>
                    </a:solidFill>
                  </a:rPr>
                  <a:t>Learning rate</a:t>
                </a:r>
                <a:endParaRPr lang="en-US" sz="1400" b="0" i="0" u="none" strike="noStrike" kern="1200" baseline="0" dirty="0">
                  <a:solidFill>
                    <a:prstClr val="black">
                      <a:lumMod val="65000"/>
                      <a:lumOff val="35000"/>
                    </a:prstClr>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111421888"/>
        <c:crosses val="autoZero"/>
        <c:crossBetween val="midCat"/>
      </c:valAx>
      <c:valAx>
        <c:axId val="2111421888"/>
        <c:scaling>
          <c:orientation val="minMax"/>
        </c:scaling>
        <c:delete val="0"/>
        <c:axPos val="l"/>
        <c:title>
          <c:tx>
            <c:rich>
              <a:bodyPr rot="-54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r>
                  <a:rPr lang="en-US" sz="1400" b="0" i="0" u="none" strike="noStrike" kern="1200" baseline="0" dirty="0">
                    <a:solidFill>
                      <a:prstClr val="black">
                        <a:lumMod val="65000"/>
                        <a:lumOff val="35000"/>
                      </a:prstClr>
                    </a:solidFill>
                  </a:rPr>
                  <a:t>L2 Relative error </a:t>
                </a:r>
                <a:endParaRPr lang="en-US" sz="1400" b="0" i="0" u="none" strike="noStrike" kern="1200" baseline="0" dirty="0">
                  <a:solidFill>
                    <a:prstClr val="black">
                      <a:lumMod val="65000"/>
                      <a:lumOff val="35000"/>
                    </a:prstClr>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11142140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ee5adb5-54df-47ea-aadd-62b1baa9bf30}"/>
      </c:ext>
    </c:extLst>
  </c:chart>
  <c:spPr>
    <a:noFill/>
    <a:ln>
      <a:noFill/>
    </a:ln>
    <a:effectLst/>
  </c:spPr>
  <c:txPr>
    <a:bodyPr/>
    <a:lstStyle/>
    <a:p>
      <a:pPr>
        <a:defRPr lang="en-US" sz="14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122703412074"/>
          <c:y val="0.0752273431819591"/>
          <c:w val="0.781890638670166"/>
          <c:h val="0.797905523083773"/>
        </c:manualLayout>
      </c:layout>
      <c:scatterChart>
        <c:scatterStyle val="lineMarker"/>
        <c:varyColors val="0"/>
        <c:ser>
          <c:idx val="0"/>
          <c:order val="0"/>
          <c:tx>
            <c:strRef>
              <c:f>ADAM [20,20,20,20]</c:f>
              <c:strCache>
                <c:ptCount val="1"/>
                <c:pt idx="0">
                  <c:v>ADAM [20,20,20,20]</c:v>
                </c:pt>
              </c:strCache>
            </c:strRef>
          </c:tx>
          <c:spPr>
            <a:ln w="19050" cap="rnd">
              <a:solidFill>
                <a:schemeClr val="accent1"/>
              </a:solidFill>
              <a:round/>
            </a:ln>
            <a:effectLst/>
          </c:spPr>
          <c:marker>
            <c:symbol val="none"/>
          </c:marker>
          <c:dLbls>
            <c:delete val="1"/>
          </c:dLbls>
          <c:xVal>
            <c:numRef>
              <c:f>Sheet1!$G$69:$G$71</c:f>
              <c:numCache>
                <c:formatCode>General</c:formatCode>
                <c:ptCount val="3"/>
                <c:pt idx="0">
                  <c:v>0.001</c:v>
                </c:pt>
                <c:pt idx="1">
                  <c:v>0.0005</c:v>
                </c:pt>
                <c:pt idx="2">
                  <c:v>0.0001</c:v>
                </c:pt>
              </c:numCache>
            </c:numRef>
          </c:xVal>
          <c:yVal>
            <c:numRef>
              <c:f>Sheet1!$H$69:$H$71</c:f>
              <c:numCache>
                <c:formatCode>General</c:formatCode>
                <c:ptCount val="3"/>
                <c:pt idx="0">
                  <c:v>0.010537</c:v>
                </c:pt>
                <c:pt idx="1">
                  <c:v>0.009471</c:v>
                </c:pt>
                <c:pt idx="2">
                  <c:v>0.013983</c:v>
                </c:pt>
              </c:numCache>
            </c:numRef>
          </c:yVal>
          <c:smooth val="0"/>
        </c:ser>
        <c:ser>
          <c:idx val="1"/>
          <c:order val="1"/>
          <c:tx>
            <c:strRef>
              <c:f>ADAM [30,30,30,30]</c:f>
              <c:strCache>
                <c:ptCount val="1"/>
                <c:pt idx="0">
                  <c:v>ADAM [30,30,30,30]</c:v>
                </c:pt>
              </c:strCache>
            </c:strRef>
          </c:tx>
          <c:spPr>
            <a:ln w="19050" cap="rnd">
              <a:solidFill>
                <a:schemeClr val="accent2"/>
              </a:solidFill>
              <a:round/>
            </a:ln>
            <a:effectLst/>
          </c:spPr>
          <c:marker>
            <c:symbol val="none"/>
          </c:marker>
          <c:dLbls>
            <c:delete val="1"/>
          </c:dLbls>
          <c:xVal>
            <c:numRef>
              <c:f>Sheet1!$G$72:$G$74</c:f>
              <c:numCache>
                <c:formatCode>General</c:formatCode>
                <c:ptCount val="3"/>
                <c:pt idx="0">
                  <c:v>0.001</c:v>
                </c:pt>
                <c:pt idx="1">
                  <c:v>0.0005</c:v>
                </c:pt>
                <c:pt idx="2">
                  <c:v>0.0001</c:v>
                </c:pt>
              </c:numCache>
            </c:numRef>
          </c:xVal>
          <c:yVal>
            <c:numRef>
              <c:f>Sheet1!$H$72:$H$74</c:f>
              <c:numCache>
                <c:formatCode>General</c:formatCode>
                <c:ptCount val="3"/>
                <c:pt idx="0">
                  <c:v>0.00755</c:v>
                </c:pt>
                <c:pt idx="1">
                  <c:v>0.012166</c:v>
                </c:pt>
                <c:pt idx="2">
                  <c:v>0.022216</c:v>
                </c:pt>
              </c:numCache>
            </c:numRef>
          </c:yVal>
          <c:smooth val="0"/>
        </c:ser>
        <c:ser>
          <c:idx val="2"/>
          <c:order val="2"/>
          <c:tx>
            <c:strRef>
              <c:f>ADAM[40,40,40,40]</c:f>
              <c:strCache>
                <c:ptCount val="1"/>
                <c:pt idx="0">
                  <c:v>ADAM[40,40,40,40]</c:v>
                </c:pt>
              </c:strCache>
            </c:strRef>
          </c:tx>
          <c:spPr>
            <a:ln w="19050" cap="rnd">
              <a:solidFill>
                <a:srgbClr val="C00000"/>
              </a:solidFill>
              <a:round/>
            </a:ln>
            <a:effectLst/>
          </c:spPr>
          <c:marker>
            <c:symbol val="none"/>
          </c:marker>
          <c:dLbls>
            <c:delete val="1"/>
          </c:dLbls>
          <c:xVal>
            <c:numRef>
              <c:f>Sheet1!$G$75:$G$77</c:f>
              <c:numCache>
                <c:formatCode>General</c:formatCode>
                <c:ptCount val="3"/>
                <c:pt idx="0">
                  <c:v>0.001</c:v>
                </c:pt>
                <c:pt idx="1">
                  <c:v>0.0005</c:v>
                </c:pt>
                <c:pt idx="2">
                  <c:v>0.0001</c:v>
                </c:pt>
              </c:numCache>
            </c:numRef>
          </c:xVal>
          <c:yVal>
            <c:numRef>
              <c:f>Sheet1!$H$75:$H$77</c:f>
              <c:numCache>
                <c:formatCode>General</c:formatCode>
                <c:ptCount val="3"/>
                <c:pt idx="0">
                  <c:v>0.01071</c:v>
                </c:pt>
                <c:pt idx="1">
                  <c:v>0.011206</c:v>
                </c:pt>
                <c:pt idx="2">
                  <c:v>0.017566</c:v>
                </c:pt>
              </c:numCache>
            </c:numRef>
          </c:yVal>
          <c:smooth val="0"/>
        </c:ser>
        <c:dLbls>
          <c:showLegendKey val="0"/>
          <c:showVal val="0"/>
          <c:showCatName val="0"/>
          <c:showSerName val="0"/>
          <c:showPercent val="0"/>
          <c:showBubbleSize val="0"/>
        </c:dLbls>
        <c:axId val="231647680"/>
        <c:axId val="231653440"/>
      </c:scatterChart>
      <c:valAx>
        <c:axId val="231647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a:t>Learning</a:t>
                </a:r>
                <a:r>
                  <a:rPr lang="en-US" baseline="0"/>
                  <a:t> rate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1653440"/>
        <c:crosses val="autoZero"/>
        <c:crossBetween val="midCat"/>
      </c:valAx>
      <c:valAx>
        <c:axId val="231653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a:t>Mean</a:t>
                </a:r>
                <a:r>
                  <a:rPr lang="en-US" baseline="0"/>
                  <a:t> residual</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1647680"/>
        <c:crosses val="autoZero"/>
        <c:crossBetween val="midCat"/>
      </c:valAx>
      <c:spPr>
        <a:noFill/>
        <a:ln>
          <a:noFill/>
        </a:ln>
        <a:effectLst/>
      </c:spPr>
    </c:plotArea>
    <c:legend>
      <c:legendPos val="r"/>
      <c:layout>
        <c:manualLayout>
          <c:xMode val="edge"/>
          <c:yMode val="edge"/>
          <c:x val="0.607166010498688"/>
          <c:y val="0.192733810922167"/>
          <c:w val="0.290056211723535"/>
          <c:h val="0.144954486272609"/>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8a08bad-4397-43a5-8222-6d382b3110c6}"/>
      </c:ext>
    </c:extLst>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01"/>
    </inkml:context>
    <inkml:brush xml:id="br0">
      <inkml:brushProperty name="width" value="0.05" units="cm"/>
      <inkml:brushProperty name="height" value="0.05" units="cm"/>
      <inkml:brushProperty name="color" value="#ffffff"/>
    </inkml:brush>
  </inkml:definitions>
  <inkml:trace contextRef="#ctx0" brushRef="#br0">192.000 0.000 24575,'0.000'5.000'0,"-1.000"-1.000"0,0.000 1.000 0,-1.000-1.000 0,1.000 0.000 0,-1.000 0.000 0,0.000 1.000 0,-3.000 3.000 0,-5.000 14.000 0,-6.000 23.000 0,-18.000 93.000 0,11.000-3.000 0,-32.000 292.000 0,36.000-250.000 120,-1.000-1.000-1605,20.000-147.000-5341</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11"/>
    </inkml:context>
    <inkml:brush xml:id="br0">
      <inkml:brushProperty name="width" value="0.05" units="cm"/>
      <inkml:brushProperty name="height" value="0.05" units="cm"/>
      <inkml:brushProperty name="color" value="#ffffff"/>
    </inkml:brush>
  </inkml:definitions>
  <inkml:trace contextRef="#ctx0" brushRef="#br0">78.000 116.000 24575,'2.000'0.000'0,"-1.000"0.000"0,0.000-1.000 0,0.000 1.000 0,0.000 0.000 0,0.000-1.000 0,0.000 1.000 0,0.000-1.000 0,0.000 0.000 0,0.000 1.000 0,0.000-1.000 0,0.000 1.000 0,0.000-1.000 0,0.000 0.000 0,0.000 0.000 0,0.000 0.000 0,-1.000 1.000 0,1.000-1.000 0,0.000 0.000 0,-1.000 0.000 0,1.000 0.000 0,-1.000 0.000 0,1.000 0.000 0,-1.000 0.000 0,1.000 0.000 0,-1.000 0.000 0,0.000 0.000 0,1.000 0.000 0,-1.000 0.000 0,0.000 0.000 0,0.000 0.000 0,0.000-1.000 0,0.000 1.000 0,0.000-1.000 0,0.000 1.000 0,0.000 1.000 0,0.000-1.000 0,0.000 1.000 0,0.000-1.000 0,0.000 0.000 0,-1.000 1.000 0,1.000-1.000 0,0.000 0.000 0,0.000 1.000 0,0.000-1.000 0,-1.000 1.000 0,1.000-1.000 0,0.000 1.000 0,0.000-1.000 0,-1.000 1.000 0,1.000-1.000 0,-1.000 1.000 0,1.000-1.000 0,-1.000 1.000 0,1.000-1.000 0,-1.000 1.000 0,1.000-1.000 0,-1.000 1.000 0,1.000 0.000 0,-1.000-1.000 0,1.000 1.000 0,-1.000 0.000 0,0.000-1.000 0,1.000 1.000 0,-1.000 0.000 0,1.000 0.000 0,-1.000 0.000 0,0.000-1.000 0,1.000 1.000 0,-1.000 0.000 0,0.000 0.000 0,1.000 0.000 0,-1.000 0.000 0,0.000 0.000 0,0.000 0.000 0,1.000 0.000 0,-1.000 0.000 0,0.000 1.000 0,1.000-1.000 0,-1.000 0.000 0,0.000 0.000 0,1.000 0.000 0,-1.000 1.000 0,1.000-1.000 0,-1.000 0.000 0,0.000 0.000 0,1.000 1.000 0,-1.000-1.000 0,1.000 1.000 0,-1.000-1.000 0,1.000 0.000 0,-1.000 1.000 0,1.000-1.000 0,-1.000 1.000 0,1.000-1.000 0,-1.000 1.000 0,-5.000 5.000 0,0.000-1.000 0,0.000 1.000 0,1.000 0.000 0,0.000 0.000 0,0.000 0.000 0,0.000 1.000 0,1.000-1.000 0,0.000 1.000 0,1.000 0.000 0,-1.000 0.000 0,2.000 0.000 0,-3.000 8.000 0,2.000-7.000 0,1.000 0.000 0,0.000 0.000 0,1.000 0.000 0,-1.000 1.000 0,2.000-1.000 0,-1.000 0.000 0,2.000 1.000 0,-1.000-1.000 0,1.000 0.000 0,0.000 0.000 0,3.000 9.000 0,-3.000-15.000 0,0.000 0.000 0,-1.000 0.000 0,1.000 0.000 0,0.000-1.000 0,1.000 1.000 0,-1.000 0.000 0,0.000 0.000 0,1.000-1.000 0,-1.000 1.000 0,1.000 0.000 0,-1.000-1.000 0,1.000 0.000 0,0.000 1.000 0,-1.000-1.000 0,1.000 0.000 0,0.000 0.000 0,0.000 1.000 0,0.000-1.000 0,0.000-1.000 0,1.000 1.000 0,-1.000 0.000 0,0.000 0.000 0,0.000-1.000 0,0.000 1.000 0,1.000-1.000 0,-1.000 0.000 0,0.000 1.000 0,1.000-1.000 0,-1.000 0.000 0,0.000 0.000 0,1.000 0.000 0,-1.000-1.000 0,0.000 1.000 0,0.000-1.000 0,1.000 1.000 0,-1.000-1.000 0,0.000 1.000 0,0.000-1.000 0,4.000-1.000 0,2.000-2.000 0,0.000 1.000 0,0.000-1.000 0,0.000 0.000 0,0.000 0.000 0,-1.000-1.000 0,0.000 0.000 0,0.000 0.000 0,12.000-12.000 0,-11.000 10.000 0,-1.000-1.000 0,-1.000-1.000 0,0.000 1.000 0,0.000-1.000 0,0.000 0.000 0,6.000-18.000 0,-11.000 25.000 0,0.000-1.000 0,0.000 0.000 0,0.000 1.000 0,-1.000-1.000 0,1.000 0.000 0,-1.000 0.000 0,0.000 1.000 0,0.000-1.000 0,0.000 0.000 0,0.000 0.000 0,-1.000 0.000 0,1.000 1.000 0,-1.000-1.000 0,0.000 0.000 0,0.000 1.000 0,0.000-1.000 0,0.000 0.000 0,0.000 1.000 0,-1.000-1.000 0,1.000 1.000 0,-1.000 0.000 0,0.000-1.000 0,0.000 1.000 0,0.000 0.000 0,0.000 0.000 0,0.000 0.000 0,0.000 0.000 0,-1.000 0.000 0,-3.000-2.000 0,-42.000-16.000 0,48.000 19.000 0,0.000 1.000 0,0.000 0.000 0,-1.000 0.000 0,1.000 0.000 0,0.000 0.000 0,0.000 0.000 0,0.000 0.000 0,0.000-1.000 0,0.000 1.000 0,0.000 0.000 0,0.000 0.000 0,0.000 0.000 0,0.000 0.000 0,0.000 0.000 0,0.000-1.000 0,0.000 1.000 0,0.000 0.000 0,0.000 0.000 0,0.000 0.000 0,0.000 0.000 0,0.000 0.000 0,0.000 0.000 0,0.000-1.000 0,0.000 1.000 0,0.000 0.000 0,0.000 0.000 0,0.000 0.000 0,0.000 0.000 0,0.000 0.000 0,1.000 0.000 0,-1.000-1.000 0,0.000 1.000 0,0.000 0.000 0,0.000 0.000 0,0.000 0.000 0,0.000 0.000 0,0.000 0.000 0,0.000 0.000 0,1.000 0.000 0,-1.000 0.000 0,0.000 0.000 0,0.000-1.000 0,0.000 1.000 0,0.000 0.000 0,0.000 0.000 0,1.000 0.000 0,-1.000 0.000 0,0.000 0.000 0,0.000 0.000 0,0.000 0.000 0,0.000 0.000 0,0.000 0.000 0,1.000 0.000 0,-1.000 0.000 0,0.000 0.000 0,0.000 0.000 0,0.000 0.000 0,0.000 0.000 0,1.000 0.000 0,-1.000 0.000 0,0.000 0.000 0,0.000 0.000 0,0.000 1.000 0,23.000-8.000 0,29.000-4.000 0,2.000 0.000 0,-42.000 8.000 0,1.000 0.000 0,0.000 1.000 0,0.000 0.000 0,0.000 0.000 0,20.000 1.000 0,-30.000 1.000 0,-1.000 1.000 0,1.000-1.000 0,-1.000 1.000 0,1.000-1.000 0,-1.000 1.000 0,1.000 0.000 0,-1.000 0.000 0,0.000 0.000 0,0.000 0.000 0,1.000 0.000 0,-1.000 1.000 0,0.000-1.000 0,0.000 0.000 0,0.000 1.000 0,-1.000 0.000 0,1.000-1.000 0,0.000 1.000 0,-1.000 0.000 0,1.000 0.000 0,-1.000 0.000 0,1.000-1.000 0,-1.000 2.000 0,0.000-1.000 0,0.000 0.000 0,0.000 0.000 0,0.000 0.000 0,-1.000 0.000 0,1.000 0.000 0,0.000 5.000 0,1.000 7.000 0,-1.000 0.000 0,0.000 0.000 0,-2.000 27.000 0,0.000-5.000 0,1.000-35.000 0,-1.000-1.000 0,1.000 1.000 0,0.000 0.000 0,0.000-1.000 0,0.000 1.000 0,0.000 0.000 0,1.000 0.000 0,-1.000-1.000 0,0.000 1.000 0,0.000 0.000 0,0.000-1.000 0,1.000 1.000 0,-1.000 0.000 0,0.000-1.000 0,1.000 1.000 0,-1.000 0.000 0,0.000-1.000 0,1.000 1.000 0,-1.000-1.000 0,1.000 1.000 0,-1.000-1.000 0,1.000 1.000 0,0.000-1.000 0,-1.000 1.000 0,2.000 0.000 0,-1.000-1.000 0,0.000 0.000 0,0.000 0.000 0,0.000 0.000 0,-1.000 0.000 0,1.000-1.000 0,0.000 1.000 0,0.000 0.000 0,0.000 0.000 0,0.000-1.000 0,-1.000 1.000 0,1.000-1.000 0,0.000 1.000 0,0.000 0.000 0,-1.000-1.000 0,1.000 1.000 0,0.000-1.000 0,-1.000 1.000 0,2.000-2.000 0,25.000-30.000 0,3.000-16.000 0,-21.000 31.000 0,1.000 0.000 0,0.000 1.000 0,2.000 1.000 0,0.000-1.000 0,27.000-25.000 0,-38.000 41.000 0,-1.000-1.000 0,1.000 0.000 0,0.000 1.000 0,-1.000-1.000 0,1.000 0.000 0,0.000 1.000 0,0.000-1.000 0,0.000 1.000 0,-1.000-1.000 0,1.000 1.000 0,0.000 0.000 0,0.000-1.000 0,0.000 1.000 0,0.000 0.000 0,0.000-1.000 0,0.000 1.000 0,0.000 0.000 0,0.000 0.000 0,0.000 0.000 0,0.000 0.000 0,0.000 0.000 0,0.000 0.000 0,0.000 0.000 0,0.000 0.000 0,0.000 0.000 0,0.000 0.000 0,0.000 0.000 0,0.000 1.000 0,0.000-1.000 0,0.000 0.000 0,0.000 1.000 0,1.000 1.000 0,0.000-1.000 0,-1.000 1.000 0,0.000-1.000 0,1.000 1.000 0,-1.000 0.000 0,0.000 0.000 0,0.000-1.000 0,0.000 1.000 0,0.000 0.000 0,-1.000 0.000 0,1.000 0.000 0,0.000 0.000 0,0.000 2.000 0,1.000 12.000 0,0.000-1.000 0,0.000 27.000 0,-2.000-38.000 0,0.000 17.000 0,-1.000-10.000 0,1.000 0.000 0,1.000 0.000 0,-1.000 0.000 0,2.000 0.000 0,3.000 14.000 0,-4.000-22.000 0,0.000-1.000 0,0.000 1.000 0,1.000-1.000 0,-1.000 1.000 0,0.000-1.000 0,1.000 0.000 0,0.000 1.000 0,0.000-1.000 0,-1.000 0.000 0,1.000 0.000 0,1.000 0.000 0,-1.000 0.000 0,0.000-1.000 0,0.000 1.000 0,1.000 0.000 0,-1.000-1.000 0,1.000 1.000 0,0.000-1.000 0,-1.000 0.000 0,1.000 0.000 0,0.000 0.000 0,0.000 0.000 0,0.000 0.000 0,0.000-1.000 0,0.000 1.000 0,5.000 0.000 0,2.000-1.000-136,0.000-1.000-1,0.000 1.000 1,-1.000-2.000-1,1.000 1.000 1,0.000-1.000-1,-1.000 0.000 1,0.000-1.000-1,0.000 0.000 0,13.000-5.000 1,12.000-7.000-6690</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12"/>
    </inkml:context>
    <inkml:brush xml:id="br0">
      <inkml:brushProperty name="width" value="0.05" units="cm"/>
      <inkml:brushProperty name="height" value="0.05" units="cm"/>
      <inkml:brushProperty name="color" value="#ffffff"/>
    </inkml:brush>
  </inkml:definitions>
  <inkml:trace contextRef="#ctx0" brushRef="#br0">0.000 21.000 24575,'7.000'0.000'0,"2.000"-6.000"0,5.000-1.000 0,1.000 0.000-8191</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1"/>
    </inkml:context>
    <inkml:brush xml:id="br0">
      <inkml:brushProperty name="width" value="0.05" units="cm"/>
      <inkml:brushProperty name="height" value="0.05" units="cm"/>
      <inkml:brushProperty name="color" value="#ffffff"/>
    </inkml:brush>
  </inkml:definitions>
  <inkml:trace contextRef="#ctx0" brushRef="#br0">60.000 154.000 24575,'-1.000'9.000'0,"0.000"0.000"0,-1.000 0.000 0,-1.000 0.000 0,0.000-1.000 0,-5.000 11.000 0,-3.000 9.000 0,2.000-7.000 0,4.000-10.000 0,1.000 0.000 0,0.000 0.000 0,1.000 1.000 0,-3.000 22.000 0,6.000-32.000 0,0.000-1.000 0,0.000 1.000 0,0.000 0.000 0,0.000-1.000 0,1.000 1.000 0,-1.000 0.000 0,0.000-1.000 0,1.000 1.000 0,0.000 0.000 0,-1.000-1.000 0,1.000 1.000 0,0.000-1.000 0,0.000 1.000 0,0.000-1.000 0,0.000 1.000 0,0.000-1.000 0,1.000 0.000 0,-1.000 1.000 0,0.000-1.000 0,1.000 0.000 0,-1.000 0.000 0,1.000 0.000 0,0.000 0.000 0,-1.000 0.000 0,1.000 0.000 0,0.000 0.000 0,0.000 0.000 0,0.000-1.000 0,0.000 1.000 0,0.000 0.000 0,0.000-1.000 0,0.000 1.000 0,0.000-1.000 0,0.000 0.000 0,0.000 1.000 0,0.000-1.000 0,0.000 0.000 0,0.000 0.000 0,0.000 0.000 0,1.000 0.000 0,1.000-1.000 0,6.000 0.000 0,-1.000 0.000 0,0.000 0.000 0,0.000-1.000 0,0.000 1.000 0,0.000-2.000 0,-1.000 1.000 0,12.000-5.000 0,58.000-29.000 0,-44.000 20.000 0,62.000-28.000 0,205.000-91.000 0,-226.000 105.000 0,1.000 3.000 0,92.000-21.000 0,-132.000 39.000 0,0.000 2.000 0,1.000 1.000 0,0.000 1.000 0,1.000 2.000 0,-1.000 0.000 0,75.000 5.000 0,-108.000-2.000 0,1.000 0.000 0,-1.000 1.000 0,0.000-1.000 0,0.000 1.000 0,0.000 0.000 0,0.000 0.000 0,-1.000 0.000 0,1.000 0.000 0,0.000 0.000 0,0.000 1.000 0,-1.000 0.000 0,1.000-1.000 0,-1.000 1.000 0,0.000 0.000 0,0.000 0.000 0,0.000 1.000 0,0.000-1.000 0,0.000 0.000 0,0.000 1.000 0,-1.000-1.000 0,0.000 1.000 0,1.000 0.000 0,-1.000 0.000 0,0.000 0.000 0,-1.000 0.000 0,1.000 0.000 0,-1.000 0.000 0,0.000 0.000 0,0.000 0.000 0,0.000 0.000 0,1.000 4.000 0,-2.000 0.000 0,0.000 0.000 0,0.000 0.000 0,0.000 1.000 0,-1.000-1.000 0,-1.000 0.000 0,1.000 0.000 0,-2.000 0.000 0,1.000 0.000 0,-1.000 0.000 0,0.000-1.000 0,-1.000 1.000 0,-9.000 12.000 0,-5.000 3.000-195,-1.000-1.000 0,-2.000 0.000 0,-1.000-2.000 0,0.000 1.000 0,-2.000-2.000 0,-27.000 16.000 0,19.000-15.000-6631</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1"/>
    </inkml:context>
    <inkml:brush xml:id="br0">
      <inkml:brushProperty name="width" value="0.05" units="cm"/>
      <inkml:brushProperty name="height" value="0.05" units="cm"/>
      <inkml:brushProperty name="color" value="#ffffff"/>
    </inkml:brush>
  </inkml:definitions>
  <inkml:trace contextRef="#ctx0" brushRef="#br0">315.000 0.000 24575,'-49.000'87.000'0,"7.000"41.000"0,10.000-25.000 0,-12.000 18.000 0,-77.000 186.000 0,107.000-284.000-1365,1.000-4.000-5461</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2"/>
    </inkml:context>
    <inkml:brush xml:id="br0">
      <inkml:brushProperty name="width" value="0.05" units="cm"/>
      <inkml:brushProperty name="height" value="0.05" units="cm"/>
      <inkml:brushProperty name="color" value="#ffffff"/>
    </inkml:brush>
  </inkml:definitions>
  <inkml:trace contextRef="#ctx0" brushRef="#br0">0.000 257.000 24575,'3.000'-6.000'0,"-1.000"0.000"0,2.000 1.000 0,-1.000-1.000 0,1.000 1.000 0,0.000 0.000 0,0.000 0.000 0,1.000 0.000 0,-1.000 1.000 0,12.000-9.000 0,-14.000 11.000 0,14.000-11.000 0,7.000-9.000 0,2.000 1.000 0,1.000 1.000 0,44.000-26.000 0,-69.000 45.000 0,0.000 1.000 0,1.000-1.000 0,-1.000 0.000 0,0.000 1.000 0,0.000-1.000 0,0.000 1.000 0,1.000-1.000 0,-1.000 1.000 0,0.000-1.000 0,1.000 1.000 0,-1.000 0.000 0,1.000-1.000 0,-1.000 1.000 0,0.000 0.000 0,1.000 0.000 0,-1.000 0.000 0,1.000 0.000 0,-1.000 0.000 0,1.000 0.000 0,-1.000 0.000 0,0.000 0.000 0,1.000 0.000 0,-1.000 1.000 0,2.000-1.000 0,-2.000 1.000 0,0.000 0.000 0,1.000 0.000 0,-1.000 0.000 0,0.000 0.000 0,-1.000 0.000 0,1.000 0.000 0,0.000 0.000 0,0.000 0.000 0,0.000 1.000 0,-1.000-1.000 0,1.000 0.000 0,-1.000 0.000 0,1.000 0.000 0,-1.000 1.000 0,0.000-1.000 0,0.000 0.000 0,1.000 2.000 0,-1.000 8.000 0,0.000-1.000 0,-1.000 0.000 0,-4.000 18.000 0,5.000-27.000 0,0.000 2.000 0,-1.000 1.000 0,1.000 0.000 0,0.000-1.000 0,0.000 1.000 0,0.000 0.000 0,1.000 0.000 0,-1.000-1.000 0,1.000 1.000 0,3.000 6.000 0,-3.000-9.000 0,-1.000 0.000 0,1.000 0.000 0,-1.000 0.000 0,1.000 0.000 0,-1.000 0.000 0,1.000 0.000 0,0.000 0.000 0,0.000-1.000 0,0.000 1.000 0,-1.000 0.000 0,1.000 0.000 0,0.000-1.000 0,0.000 1.000 0,0.000-1.000 0,0.000 1.000 0,1.000 0.000 0,-1.000-1.000 0,0.000 0.000 0,0.000 1.000 0,0.000-1.000 0,0.000 1.000 0,1.000-1.000 0,-1.000 0.000 0,0.000 0.000 0,1.000 0.000 0,-1.000 1.000 0,0.000-1.000 0,0.000 0.000 0,1.000 0.000 0,-1.000 0.000 0,0.000-1.000 0,0.000 1.000 0,1.000 0.000 0,-1.000 0.000 0,0.000 0.000 0,0.000-1.000 0,1.000 1.000 0,-1.000-1.000 0,0.000 1.000 0,2.000-2.000 0,17.000-6.000 0,-1.000-1.000 0,27.000-16.000 0,6.000-4.000 0,-52.000 29.000 0,1.000-1.000 0,0.000 1.000 0,0.000-1.000 0,0.000 1.000 0,-1.000-1.000 0,1.000 1.000 0,0.000-1.000 0,0.000 1.000 0,0.000 0.000 0,0.000-1.000 0,0.000 1.000 0,0.000 0.000 0,0.000 0.000 0,0.000 0.000 0,0.000 0.000 0,0.000-1.000 0,0.000 1.000 0,0.000 0.000 0,0.000 0.000 0,0.000 0.000 0,0.000 1.000 0,0.000-1.000 0,0.000 0.000 0,0.000 0.000 0,0.000 0.000 0,0.000 1.000 0,0.000-1.000 0,0.000 0.000 0,0.000 1.000 0,0.000-1.000 0,0.000 1.000 0,0.000-1.000 0,0.000 0.000 0,1.000 2.000 0,0.000 1.000 0,0.000 0.000 0,0.000 0.000 0,0.000 0.000 0,-1.000 0.000 0,1.000 1.000 0,-1.000-1.000 0,1.000 5.000 0,-1.000-5.000 0,0.000 1.000 0,1.000 0.000 0,-1.000 0.000 0,1.000 0.000 0,0.000 0.000 0,5.000 5.000 0,-7.000-9.000 0,1.000 1.000 0,0.000 0.000 0,0.000-1.000 0,0.000 1.000 0,0.000 0.000 0,0.000-1.000 0,0.000 1.000 0,0.000-1.000 0,0.000 1.000 0,0.000-1.000 0,0.000 1.000 0,0.000-1.000 0,1.000 0.000 0,-1.000 0.000 0,0.000 1.000 0,0.000-1.000 0,0.000 0.000 0,1.000 0.000 0,-1.000 0.000 0,0.000 0.000 0,0.000 0.000 0,1.000 0.000 0,-1.000 0.000 0,0.000 0.000 0,0.000 0.000 0,0.000-1.000 0,1.000 1.000 0,-1.000 0.000 0,0.000-1.000 0,0.000 1.000 0,2.000-1.000 0,26.000-12.000 0,0.000-1.000 0,-1.000 0.000 0,-1.000-2.000 0,-1.000-1.000 0,33.000-26.000 0,-46.000 33.000 0,-4.000 4.000 0,-3.000 2.000 0,-1.000 1.000 0,0.000-1.000 0,0.000 1.000 0,0.000-1.000 0,-1.000 0.000 0,1.000-1.000 0,-1.000 1.000 0,-1.000-1.000 0,1.000 1.000 0,-1.000-1.000 0,4.000-8.000 0,-7.000 12.000 0,0.000 1.000 0,1.000 0.000 0,-1.000 0.000 0,0.000-1.000 0,0.000 1.000 0,0.000 0.000 0,0.000 0.000 0,0.000-1.000 0,0.000 1.000 0,0.000 0.000 0,0.000-1.000 0,0.000 1.000 0,0.000 0.000 0,0.000 0.000 0,-1.000-1.000 0,1.000 1.000 0,0.000 0.000 0,0.000 0.000 0,0.000-1.000 0,0.000 1.000 0,0.000 0.000 0,-1.000 0.000 0,1.000-1.000 0,0.000 1.000 0,0.000 0.000 0,-1.000 0.000 0,1.000 0.000 0,0.000-1.000 0,0.000 1.000 0,-1.000 0.000 0,1.000 0.000 0,0.000 0.000 0,-1.000 0.000 0,1.000 0.000 0,0.000-1.000 0,-1.000 1.000 0,1.000 0.000 0,0.000 0.000 0,-1.000 0.000 0,1.000 0.000 0,0.000 0.000 0,-1.000 0.000 0,1.000 0.000 0,0.000 0.000 0,-1.000 0.000 0,1.000 0.000 0,0.000 0.000 0,-1.000 0.000 0,1.000 0.000 0,0.000 0.000 0,-1.000 0.000 0,1.000 0.000 0,0.000 1.000 0,-1.000-1.000 0,1.000 0.000 0,0.000 0.000 0,-1.000 0.000 0,1.000 0.000 0,0.000 0.000 0,0.000 1.000 0,-1.000-1.000 0,1.000 0.000 0,0.000 0.000 0,0.000 0.000 0,-1.000 1.000 0,1.000-1.000 0,0.000 0.000 0,-2.000 1.000 0,0.000 0.000 0,0.000 0.000 0,0.000 0.000 0,0.000 0.000 0,1.000 1.000 0,-1.000-1.000 0,1.000 0.000 0,-1.000 0.000 0,1.000 1.000 0,-1.000-1.000 0,-1.000 3.000 0,3.000-2.000 0,-1.000 0.000 0,1.000 0.000 0,0.000-1.000 0,0.000 1.000 0,0.000 0.000 0,0.000 0.000 0,0.000 0.000 0,0.000 0.000 0,1.000-1.000 0,-1.000 1.000 0,1.000 0.000 0,0.000 0.000 0,0.000 0.000 0,-1.000-1.000 0,1.000 1.000 0,1.000 0.000 0,-1.000-1.000 0,0.000 1.000 0,2.000 1.000 0,37.000 33.000 0,-19.000-19.000 0,-13.000-8.000 0,-1.000 0.000 0,0.000 1.000 0,-1.000-1.000 0,0.000 1.000 0,-1.000 0.000 0,-1.000 0.000 0,0.000 0.000 0,3.000 13.000 0,-2.000-9.000 0,0.000 0.000 0,15.000 27.000 0,-19.000-40.000-36,-1.000 0.000 0,1.000 0.000 0,0.000 0.000 1,-1.000 0.000-1,1.000 0.000 0,0.000 0.000 0,0.000 0.000 0,0.000 0.000 0,0.000 0.000 0,0.000 0.000 0,1.000 0.000 0,-1.000 0.000 0,0.000 0.000 0,0.000-1.000 0,1.000 1.000 0,-1.000-1.000 0,0.000 1.000 1,1.000 0.000-1,-1.000-1.000 0,1.000 0.000 0,-1.000 1.000 0,1.000-1.000 0,-1.000 0.000 0,1.000 1.000 0,-1.000-1.000 0,1.000 0.000 0,0.000 0.000 0,-1.000 0.000 0,1.000 0.000 0,-1.000 0.000 0,1.000-1.000 1,-1.000 1.000-1,1.000 0.000 0,-1.000 0.000 0,1.000-1.000 0,-1.000 1.000 0,3.000-2.000 0,18.000-6.000-6790</inkml:trace>
</inkml:ink>
</file>

<file path=ppt/ink/ink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3"/>
    </inkml:context>
    <inkml:brush xml:id="br0">
      <inkml:brushProperty name="width" value="0.05" units="cm"/>
      <inkml:brushProperty name="height" value="0.05" units="cm"/>
      <inkml:brushProperty name="color" value="#ffffff"/>
    </inkml:brush>
  </inkml:definitions>
  <inkml:trace contextRef="#ctx0" brushRef="#br0">1.000 723.000 24575,'0.000'1.000'0,"0.000"0.000"0,0.000 1.000 0,-1.000-1.000 0,1.000 0.000 0,0.000 1.000 0,0.000-1.000 0,1.000 0.000 0,-1.000 0.000 0,0.000 1.000 0,0.000-1.000 0,1.000 0.000 0,-1.000 0.000 0,1.000 1.000 0,0.000-1.000 0,-1.000 0.000 0,1.000 0.000 0,0.000 0.000 0,0.000 0.000 0,0.000 0.000 0,0.000 0.000 0,0.000 0.000 0,0.000 0.000 0,0.000 0.000 0,3.000 2.000 0,-2.000-3.000 0,-1.000 0.000 0,1.000-1.000 0,0.000 1.000 0,0.000 0.000 0,-1.000-1.000 0,1.000 1.000 0,0.000-1.000 0,-1.000 1.000 0,1.000-1.000 0,0.000 1.000 0,-1.000-1.000 0,1.000 0.000 0,-1.000 0.000 0,0.000 0.000 0,1.000 0.000 0,-1.000 0.000 0,0.000 0.000 0,0.000 0.000 0,1.000 0.000 0,-1.000 0.000 0,0.000 0.000 0,0.000 0.000 0,0.000-2.000 0,40.000-38.000 0,-17.000 18.000 0,40.000-51.000 0,54.000-112.000 0,-15.000 22.000 0,-94.000 150.000 0,-1.000 0.000 0,0.000 0.000 0,-2.000 0.000 0,0.000-1.000 0,-1.000 0.000 0,0.000 0.000 0,-2.000 0.000 0,0.000 0.000 0,-1.000 0.000 0,-1.000-1.000 0,-1.000 1.000 0,-3.000-17.000 0,3.000 30.000 0,0.000 0.000 0,0.000 0.000 0,-1.000 0.000 0,1.000 0.000 0,-1.000 0.000 0,0.000 0.000 0,0.000 0.000 0,1.000 0.000 0,-2.000 0.000 0,1.000 0.000 0,0.000 0.000 0,0.000 1.000 0,-1.000-1.000 0,1.000 0.000 0,-1.000 1.000 0,0.000-1.000 0,-2.000-1.000 0,2.000 2.000 0,1.000 1.000 0,-1.000-1.000 0,0.000 1.000 0,1.000 0.000 0,-1.000-1.000 0,0.000 1.000 0,0.000 0.000 0,1.000 0.000 0,-1.000 0.000 0,0.000 0.000 0,1.000 0.000 0,-1.000 0.000 0,0.000 1.000 0,1.000-1.000 0,-1.000 0.000 0,0.000 1.000 0,1.000-1.000 0,-1.000 1.000 0,1.000-1.000 0,-1.000 1.000 0,1.000-1.000 0,-1.000 1.000 0,1.000 0.000 0,-1.000 0.000 0,1.000 0.000 0,0.000 0.000 0,-2.000 1.000 0,-3.000 2.000 0,1.000 0.000 0,-1.000 1.000 0,1.000 0.000 0,1.000-1.000 0,-1.000 1.000 0,1.000 0.000 0,0.000 1.000 0,-5.000 8.000 0,-20.000 50.000 0,17.000-35.000 0,-5.000 10.000 0,2.000 1.000 0,2.000 1.000 0,2.000 0.000 0,3.000 0.000 0,2.000 1.000 0,2.000-1.000 0,5.000 65.000 0,-1.000-99.000 0,1.000 0.000 0,0.000 0.000 0,1.000 0.000 0,0.000-1.000 0,1.000 1.000 0,0.000 0.000 0,0.000-1.000 0,0.000 0.000 0,1.000 1.000 0,1.000-1.000 0,7.000 9.000 0,-8.000-12.000 0,-1.000 0.000 0,0.000-1.000 0,1.000 1.000 0,0.000-1.000 0,0.000 0.000 0,0.000 0.000 0,0.000 0.000 0,0.000 0.000 0,0.000 0.000 0,1.000-1.000 0,-1.000 0.000 0,1.000 1.000 0,-1.000-1.000 0,1.000-1.000 0,0.000 1.000 0,-1.000 0.000 0,1.000-1.000 0,0.000 0.000 0,0.000 0.000 0,0.000 0.000 0,-1.000 0.000 0,9.000-2.000 0,-1.000 0.000 0,-1.000 0.000 0,0.000 0.000 0,0.000-1.000 0,0.000-1.000 0,-1.000 1.000 0,0.000-1.000 0,0.000-1.000 0,0.000 1.000 0,0.000-1.000 0,12.000-9.000 0,-17.000 11.000 0,0.000-1.000 0,0.000 0.000 0,0.000 1.000 0,-1.000-2.000 0,0.000 1.000 0,0.000 0.000 0,0.000-1.000 0,-1.000 1.000 0,1.000-1.000 0,-1.000 0.000 0,-1.000 0.000 0,1.000 0.000 0,-1.000 0.000 0,0.000 0.000 0,-1.000 0.000 0,1.000 0.000 0,-1.000-1.000 0,0.000-8.000 0,-1.000 13.000 0,0.000-1.000 0,0.000 0.000 0,0.000 1.000 0,0.000-1.000 0,0.000 0.000 0,1.000 1.000 0,-1.000-1.000 0,1.000 1.000 0,-1.000-1.000 0,1.000 1.000 0,0.000-1.000 0,0.000 1.000 0,0.000-1.000 0,0.000 1.000 0,0.000-1.000 0,0.000 1.000 0,1.000 0.000 0,-1.000 0.000 0,1.000-1.000 0,-1.000 1.000 0,1.000 0.000 0,-1.000 0.000 0,1.000 0.000 0,0.000 0.000 0,-1.000 1.000 0,1.000-1.000 0,0.000 0.000 0,0.000 0.000 0,0.000 1.000 0,0.000-1.000 0,0.000 1.000 0,0.000-1.000 0,0.000 1.000 0,0.000 0.000 0,0.000 0.000 0,0.000 0.000 0,0.000 0.000 0,0.000 0.000 0,0.000 0.000 0,0.000 0.000 0,0.000 0.000 0,3.000 1.000 0,0.000-1.000 0,-1.000 1.000 0,1.000 0.000 0,-1.000-1.000 0,1.000 1.000 0,-1.000 0.000 0,0.000 1.000 0,0.000-1.000 0,0.000 1.000 0,0.000-1.000 0,0.000 1.000 0,0.000 0.000 0,0.000 0.000 0,0.000 0.000 0,-1.000 1.000 0,0.000-1.000 0,1.000 1.000 0,-1.000-1.000 0,0.000 1.000 0,3.000 4.000 0,-4.000-2.000 0,-1.000-1.000 0,1.000 1.000 0,-1.000-1.000 0,0.000 1.000 0,-1.000 0.000 0,1.000-1.000 0,-1.000 1.000 0,-1.000 0.000 0,1.000-1.000 0,-1.000 1.000 0,0.000 0.000 0,0.000-1.000 0,0.000 1.000 0,-5.000 8.000 0,4.000-8.000 0,0.000 0.000 0,0.000 0.000 0,1.000 0.000 0,0.000 0.000 0,0.000 0.000 0,0.000 1.000 0,1.000-1.000 0,0.000 0.000 0,0.000 0.000 0,2.000 6.000 0,-2.000-10.000 0,1.000 0.000 0,-1.000 0.000 0,1.000 0.000 0,-1.000 0.000 0,1.000 0.000 0,0.000 0.000 0,-1.000 0.000 0,1.000 0.000 0,0.000 0.000 0,0.000-1.000 0,0.000 1.000 0,0.000 0.000 0,0.000 0.000 0,0.000-1.000 0,0.000 1.000 0,0.000-1.000 0,0.000 1.000 0,0.000-1.000 0,0.000 1.000 0,1.000-1.000 0,-1.000 1.000 0,0.000-1.000 0,0.000 0.000 0,1.000 1.000 0,-1.000-1.000 0,0.000 0.000 0,1.000 0.000 0,-1.000 0.000 0,0.000 0.000 0,1.000 0.000 0,-1.000 0.000 0,0.000 0.000 0,1.000 0.000 0,-1.000 0.000 0,0.000-1.000 0,0.000 1.000 0,1.000 0.000 0,-1.000-1.000 0,0.000 1.000 0,0.000-1.000 0,3.000 0.000 0,4.000-2.000 0,0.000 0.000 0,0.000-1.000 0,0.000 1.000 0,12.000-8.000 0,13.000-11.000 0,52.000-47.000 0,-84.000 68.000 0,0.000 0.000 0,0.000 1.000 0,0.000-1.000 0,0.000 0.000 0,0.000 0.000 0,0.000 0.000 0,0.000 1.000 0,0.000-1.000 0,0.000 0.000 0,1.000 1.000 0,-1.000-1.000 0,0.000 1.000 0,0.000 0.000 0,1.000-1.000 0,-1.000 1.000 0,2.000-1.000 0,-2.000 1.000 0,-1.000 0.000 0,1.000 1.000 0,-1.000-1.000 0,1.000 0.000 0,-1.000 0.000 0,0.000 0.000 0,1.000 0.000 0,-1.000 1.000 0,1.000-1.000 0,-1.000 0.000 0,1.000 0.000 0,-1.000 1.000 0,0.000-1.000 0,1.000 0.000 0,-1.000 0.000 0,0.000 1.000 0,1.000-1.000 0,-1.000 0.000 0,0.000 1.000 0,0.000-1.000 0,1.000 0.000 0,-1.000 1.000 0,0.000-1.000 0,0.000 1.000 0,0.000-1.000 0,1.000 0.000 0,-1.000 1.000 0,0.000 0.000 0,1.000 2.000 0,-1.000 1.000 0,0.000-1.000 0,1.000 1.000 0,-2.000-1.000 0,1.000 1.000 0,0.000-1.000 0,-1.000 1.000 0,-1.000 5.000 0,-7.000 11.000 0,3.000-4.000 0,0.000-1.000 0,-4.000 20.000 0,9.000-32.000 0,1.000-1.000 0,-1.000 1.000 0,1.000-1.000 0,0.000 1.000 0,0.000 0.000 0,0.000-1.000 0,0.000 1.000 0,0.000 0.000 0,1.000-1.000 0,0.000 1.000 0,-1.000-1.000 0,1.000 1.000 0,1.000-1.000 0,-1.000 1.000 0,0.000-1.000 0,1.000 1.000 0,-1.000-1.000 0,1.000 0.000 0,0.000 0.000 0,3.000 3.000 0,-3.000-4.000 0,1.000 0.000 0,-1.000 0.000 0,1.000 0.000 0,0.000 0.000 0,0.000 0.000 0,-1.000-1.000 0,1.000 1.000 0,0.000-1.000 0,0.000 1.000 0,0.000-1.000 0,0.000 0.000 0,0.000 0.000 0,0.000 0.000 0,0.000 0.000 0,0.000-1.000 0,-1.000 1.000 0,1.000 0.000 0,0.000-1.000 0,0.000 0.000 0,0.000 1.000 0,-1.000-1.000 0,1.000 0.000 0,0.000 0.000 0,-1.000-1.000 0,5.000-1.000 0,6.000-3.000 0,-1.000-1.000 0,1.000 0.000 0,18.000-14.000 0,-6.000 0.000 0,31.000-32.000 0,3.000-5.000 0,-18.000 19.000-341,-2.000-1.000 0,-3.000-1.000-1,58.000-89.000 1,-76.000 104.000-6485</inkml:trace>
</inkml:ink>
</file>

<file path=ppt/ink/ink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4"/>
    </inkml:context>
    <inkml:brush xml:id="br0">
      <inkml:brushProperty name="width" value="0.05" units="cm"/>
      <inkml:brushProperty name="height" value="0.05" units="cm"/>
      <inkml:brushProperty name="color" value="#ffffff"/>
    </inkml:brush>
  </inkml:definitions>
  <inkml:trace contextRef="#ctx0" brushRef="#br0">336.000 122.000 24575,'3.000'-2.000'0,"0.000"0.000"0,-1.000 0.000 0,1.000 0.000 0,-1.000-1.000 0,0.000 1.000 0,0.000-1.000 0,0.000 1.000 0,0.000-1.000 0,0.000 1.000 0,-1.000-1.000 0,0.000 0.000 0,1.000 1.000 0,-1.000-1.000 0,0.000 0.000 0,-1.000 0.000 0,1.000 0.000 0,-1.000 0.000 0,0.000 0.000 0,1.000 0.000 0,-2.000 0.000 0,1.000 0.000 0,0.000 0.000 0,-1.000 1.000 0,1.000-1.000 0,-1.000 0.000 0,0.000 0.000 0,-1.000 0.000 0,1.000 0.000 0,0.000 1.000 0,-1.000-1.000 0,0.000 1.000 0,0.000-1.000 0,0.000 1.000 0,0.000-1.000 0,0.000 1.000 0,-1.000 0.000 0,1.000 0.000 0,-1.000-1.000 0,0.000 2.000 0,0.000-1.000 0,0.000 0.000 0,0.000 0.000 0,0.000 1.000 0,0.000-1.000 0,-1.000 1.000 0,1.000 0.000 0,0.000 0.000 0,-7.000-1.000 0,5.000 0.000 0,0.000 1.000 0,0.000 1.000 0,0.000-1.000 0,0.000 1.000 0,0.000-1.000 0,0.000 1.000 0,0.000 0.000 0,-1.000 1.000 0,1.000-1.000 0,0.000 1.000 0,0.000-1.000 0,0.000 1.000 0,0.000 0.000 0,0.000 1.000 0,0.000-1.000 0,1.000 1.000 0,-1.000 0.000 0,1.000 0.000 0,-1.000 0.000 0,1.000 0.000 0,0.000 0.000 0,0.000 1.000 0,0.000 0.000 0,0.000-1.000 0,0.000 1.000 0,1.000 0.000 0,0.000 1.000 0,0.000-1.000 0,0.000 0.000 0,0.000 1.000 0,1.000-1.000 0,-1.000 1.000 0,-1.000 6.000 0,-12.000 37.000 0,-9.000 67.000 0,-18.000 71.000 0,12.000-56.000 0,14.000-70.000 0,11.000-41.000 0,1.000 1.000 0,1.000-1.000 0,1.000 1.000 0,-1.000 25.000 0,4.000-41.000 0,0.000-1.000 0,0.000 0.000 0,1.000 0.000 0,-1.000 1.000 0,1.000-1.000 0,-1.000 0.000 0,1.000 0.000 0,0.000 0.000 0,0.000 1.000 0,0.000-1.000 0,0.000 0.000 0,1.000 0.000 0,-1.000 0.000 0,1.000 0.000 0,-1.000-1.000 0,1.000 1.000 0,0.000 0.000 0,0.000 0.000 0,0.000-1.000 0,0.000 1.000 0,0.000-1.000 0,0.000 0.000 0,1.000 1.000 0,-1.000-1.000 0,5.000 2.000 0,-3.000-2.000 0,-1.000-1.000 0,1.000 1.000 0,0.000-1.000 0,-1.000 1.000 0,1.000-1.000 0,0.000 0.000 0,0.000 0.000 0,-1.000 0.000 0,1.000-1.000 0,0.000 1.000 0,-1.000-1.000 0,1.000 0.000 0,0.000 1.000 0,-1.000-1.000 0,1.000 0.000 0,-1.000-1.000 0,0.000 1.000 0,1.000 0.000 0,3.000-3.000 0,16.000-8.000-1365,-2.000 0.000-5461</inkml:trace>
</inkml:ink>
</file>

<file path=ppt/ink/ink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5"/>
    </inkml:context>
    <inkml:brush xml:id="br0">
      <inkml:brushProperty name="width" value="0.05" units="cm"/>
      <inkml:brushProperty name="height" value="0.05" units="cm"/>
      <inkml:brushProperty name="color" value="#ffffff"/>
    </inkml:brush>
  </inkml:definitions>
  <inkml:trace contextRef="#ctx0" brushRef="#br0">0.000 106.000 24575,'0.000'0.000'0,"0.000"1.000"0,0.000 0.000 0,1.000 0.000 0,-1.000 0.000 0,0.000-1.000 0,1.000 1.000 0,-1.000 0.000 0,0.000 0.000 0,1.000 0.000 0,-1.000-1.000 0,1.000 1.000 0,-1.000 0.000 0,1.000-1.000 0,0.000 1.000 0,-1.000 0.000 0,1.000-1.000 0,0.000 1.000 0,0.000-1.000 0,0.000 1.000 0,-1.000-1.000 0,1.000 1.000 0,0.000-1.000 0,0.000 1.000 0,0.000-1.000 0,0.000 0.000 0,0.000 1.000 0,0.000-1.000 0,0.000 0.000 0,0.000 0.000 0,0.000 0.000 0,0.000 1.000 0,0.000-1.000 0,0.000 0.000 0,0.000 0.000 0,2.000 0.000 0,40.000-3.000 0,-39.000 3.000 0,10.000-2.000 0,-1.000 0.000 0,0.000-1.000 0,1.000 0.000 0,-1.000-1.000 0,20.000-8.000 0,-27.000 10.000 0,0.000-1.000 0,0.000 0.000 0,-1.000 0.000 0,1.000 0.000 0,-1.000 0.000 0,0.000-1.000 0,0.000 0.000 0,0.000 1.000 0,-1.000-2.000 0,1.000 1.000 0,-2.000 0.000 0,1.000-1.000 0,4.000-6.000 0,-7.000 10.000 0,0.000 0.000 0,-1.000 0.000 0,1.000 0.000 0,-1.000-1.000 0,1.000 1.000 0,-1.000 0.000 0,1.000 0.000 0,-1.000-1.000 0,0.000 1.000 0,0.000 0.000 0,0.000-1.000 0,0.000 1.000 0,0.000 0.000 0,0.000-1.000 0,0.000 1.000 0,0.000 0.000 0,-1.000-1.000 0,1.000 1.000 0,-2.000-2.000 0,1.000 2.000 0,0.000 0.000 0,0.000 0.000 0,0.000 0.000 0,0.000 1.000 0,0.000-1.000 0,0.000 0.000 0,0.000 1.000 0,0.000-1.000 0,0.000 1.000 0,0.000-1.000 0,-1.000 1.000 0,1.000-1.000 0,0.000 1.000 0,0.000-1.000 0,-1.000 1.000 0,1.000 0.000 0,0.000 0.000 0,-3.000-1.000 0,-2.000 1.000 0,1.000 0.000 0,0.000 0.000 0,0.000 1.000 0,-1.000-1.000 0,1.000 1.000 0,0.000 0.000 0,0.000 0.000 0,0.000 0.000 0,0.000 0.000 0,0.000 1.000 0,-6.000 2.000 0,4.000 0.000 0,1.000-1.000 0,1.000 1.000 0,-1.000 0.000 0,0.000 1.000 0,1.000-1.000 0,0.000 1.000 0,1.000-1.000 0,-1.000 1.000 0,1.000 0.000 0,0.000 0.000 0,1.000 1.000 0,-1.000-1.000 0,1.000 1.000 0,1.000-1.000 0,-1.000 1.000 0,1.000 0.000 0,1.000 0.000 0,-1.000 0.000 0,1.000 0.000 0,1.000 0.000 0,-1.000 8.000 0,1.000-10.000 0,0.000 0.000 0,1.000 0.000 0,-1.000 0.000 0,1.000 0.000 0,0.000-1.000 0,1.000 1.000 0,-1.000 0.000 0,1.000-1.000 0,0.000 1.000 0,0.000 0.000 0,0.000-1.000 0,0.000 0.000 0,1.000 1.000 0,0.000-1.000 0,0.000 0.000 0,0.000 0.000 0,0.000 0.000 0,1.000-1.000 0,-1.000 1.000 0,1.000-1.000 0,0.000 1.000 0,0.000-1.000 0,0.000 0.000 0,0.000 0.000 0,0.000 0.000 0,1.000-1.000 0,-1.000 1.000 0,1.000-1.000 0,-1.000 0.000 0,1.000 0.000 0,0.000 0.000 0,0.000 0.000 0,0.000-1.000 0,6.000 1.000 0,1.000-1.000 0,1.000 0.000 0,-1.000-1.000 0,1.000-1.000 0,-1.000 1.000 0,0.000-1.000 0,0.000-1.000 0,0.000 0.000 0,-1.000 0.000 0,20.000-8.000 0,-11.000 3.000 0,0.000-1.000 0,-1.000-1.000 0,-1.000 0.000 0,25.000-18.000 0,-36.000 24.000 0,-1.000 0.000 0,0.000-1.000 0,0.000 0.000 0,-1.000 0.000 0,0.000-1.000 0,0.000 1.000 0,-1.000-1.000 0,0.000 1.000 0,0.000-1.000 0,0.000 0.000 0,3.000-9.000 0,-8.000 15.000 0,1.000 1.000 0,0.000-1.000 0,0.000 0.000 0,-1.000 0.000 0,1.000 0.000 0,0.000 0.000 0,0.000 0.000 0,0.000 0.000 0,-1.000 0.000 0,1.000 0.000 0,0.000 0.000 0,-1.000 1.000 0,1.000-1.000 0,0.000 0.000 0,0.000 0.000 0,-1.000 0.000 0,1.000 0.000 0,0.000 0.000 0,0.000 0.000 0,-1.000 0.000 0,1.000-1.000 0,0.000 1.000 0,0.000 0.000 0,-1.000 0.000 0,1.000 0.000 0,0.000 0.000 0,0.000 0.000 0,-1.000 0.000 0,1.000 0.000 0,0.000 0.000 0,0.000 0.000 0,0.000-1.000 0,-1.000 1.000 0,1.000 0.000 0,0.000 0.000 0,0.000 0.000 0,0.000 0.000 0,0.000 0.000 0,-1.000-1.000 0,1.000 1.000 0,0.000 0.000 0,0.000 0.000 0,0.000 0.000 0,0.000-1.000 0,0.000 1.000 0,0.000 0.000 0,0.000 0.000 0,0.000 0.000 0,-1.000-1.000 0,1.000 1.000 0,0.000 0.000 0,0.000 0.000 0,0.000 0.000 0,0.000-1.000 0,0.000 1.000 0,1.000 0.000 0,-1.000 0.000 0,0.000 0.000 0,0.000-1.000 0,0.000 1.000 0,0.000 0.000 0,0.000 0.000 0,0.000 0.000 0,0.000-1.000 0,0.000 1.000 0,1.000 0.000 0,-1.000 0.000 0,0.000-1.000 0,-16.000 11.000 0,11.000-4.000 0,0.000 0.000 0,1.000 1.000 0,-1.000-1.000 0,2.000 1.000 0,-1.000 0.000 0,1.000-1.000 0,1.000 1.000 0,-3.000 9.000 0,-8.000 56.000 0,13.000-72.000 0,0.000 0.000 0,0.000 1.000 0,0.000-1.000 0,0.000 0.000 0,0.000 0.000 0,0.000 0.000 0,0.000 0.000 0,0.000 0.000 0,0.000 0.000 0,0.000 1.000 0,0.000-1.000 0,0.000 0.000 0,0.000 0.000 0,0.000 0.000 0,0.000 0.000 0,0.000 0.000 0,0.000 0.000 0,0.000 1.000 0,0.000-1.000 0,0.000 0.000 0,0.000 0.000 0,0.000 0.000 0,0.000 0.000 0,0.000 0.000 0,0.000 0.000 0,0.000 0.000 0,1.000 1.000 0,-1.000-1.000 0,0.000 0.000 0,0.000 0.000 0,0.000 0.000 0,0.000 0.000 0,0.000 0.000 0,0.000 0.000 0,1.000 0.000 0,-1.000 0.000 0,0.000 0.000 0,0.000 0.000 0,0.000 0.000 0,0.000 0.000 0,1.000 0.000 0,-1.000 0.000 0,0.000 0.000 0,0.000 0.000 0,0.000 0.000 0,0.000 0.000 0,1.000 0.000 0,-1.000 0.000 0,0.000 0.000 0,0.000 0.000 0,0.000 0.000 0,0.000 0.000 0,0.000 0.000 0,1.000 0.000 0,-1.000 0.000 0,0.000 0.000 0,0.000 0.000 0,0.000 0.000 0,0.000 0.000 0,0.000 0.000 0,1.000 0.000 0,-1.000 0.000 0,0.000 0.000 0,15.000-10.000 0,15.000-16.000 0,-2.000-4.000 0,-21.000 21.000 0,1.000 0.000 0,0.000 0.000 0,1.000 1.000 0,0.000 0.000 0,0.000 0.000 0,1.000 1.000 0,0.000 0.000 0,17.000-9.000 0,-26.000 16.000 0,0.000-1.000 0,0.000 0.000 0,1.000 1.000 0,-1.000-1.000 0,0.000 1.000 0,1.000 0.000 0,-1.000-1.000 0,0.000 1.000 0,1.000 0.000 0,-1.000 0.000 0,0.000-1.000 0,1.000 1.000 0,-1.000 0.000 0,0.000 0.000 0,1.000 0.000 0,-1.000 0.000 0,1.000 1.000 0,-1.000-1.000 0,0.000 0.000 0,1.000 0.000 0,-1.000 1.000 0,0.000-1.000 0,1.000 0.000 0,-1.000 1.000 0,0.000-1.000 0,0.000 1.000 0,1.000-1.000 0,-1.000 1.000 0,0.000 0.000 0,0.000-1.000 0,0.000 1.000 0,0.000 0.000 0,0.000 0.000 0,0.000 0.000 0,0.000-1.000 0,-1.000 1.000 0,1.000 0.000 0,0.000 0.000 0,1.000 2.000 0,1.000 4.000 0,0.000 0.000 0,0.000 1.000 0,-1.000-1.000 0,0.000 0.000 0,1.000 9.000 0,4.000 13.000 0,-6.000-27.000 0,0.000 0.000 0,0.000 0.000 0,0.000-1.000 0,0.000 1.000 0,1.000 0.000 0,-1.000-1.000 0,1.000 1.000 0,-1.000 0.000 0,1.000-1.000 0,0.000 1.000 0,-1.000-1.000 0,1.000 0.000 0,0.000 0.000 0,0.000 1.000 0,0.000-1.000 0,1.000 0.000 0,-1.000 0.000 0,0.000 0.000 0,0.000-1.000 0,1.000 1.000 0,3.000 1.000 0,-1.000-2.000 0,0.000 1.000 0,1.000-1.000 0,-1.000 0.000 0,0.000 0.000 0,0.000 0.000 0,1.000-1.000 0,-1.000 1.000 0,0.000-1.000 0,10.000-3.000 0,5.000-2.000 0,0.000-1.000 0,0.000 0.000 0,34.000-19.000 0,-49.000 24.000 0,-1.000 0.000 0,0.000-1.000 0,0.000 1.000 0,1.000-1.000 0,-2.000 1.000 0,1.000-1.000 0,0.000 0.000 0,-1.000 0.000 0,0.000-1.000 0,0.000 1.000 0,0.000-1.000 0,0.000 1.000 0,0.000-1.000 0,-1.000 0.000 0,0.000 1.000 0,0.000-1.000 0,-1.000 0.000 0,1.000 0.000 0,-1.000 0.000 0,0.000 0.000 0,1.000-7.000 0,-2.000 10.000 0,0.000 0.000 0,0.000 1.000 0,0.000-1.000 0,0.000 1.000 0,0.000-1.000 0,0.000 1.000 0,0.000-1.000 0,0.000 1.000 0,0.000-1.000 0,-1.000 0.000 0,1.000 1.000 0,0.000-1.000 0,0.000 1.000 0,-1.000-1.000 0,1.000 1.000 0,0.000-1.000 0,-1.000 1.000 0,1.000-1.000 0,0.000 1.000 0,-1.000 0.000 0,1.000-1.000 0,-1.000 1.000 0,1.000-1.000 0,-1.000 1.000 0,1.000 0.000 0,-1.000-1.000 0,0.000 1.000 0,1.000 0.000 0,-1.000-1.000 0,1.000 1.000 0,-1.000 0.000 0,0.000 0.000 0,1.000 0.000 0,-1.000-1.000 0,0.000 1.000 0,1.000 0.000 0,-1.000 0.000 0,0.000 0.000 0,1.000 0.000 0,-1.000 0.000 0,0.000 0.000 0,0.000 0.000 0,1.000 0.000 0,-1.000 0.000 0,-1.000 0.000 0,0.000 1.000 0,0.000 0.000 0,0.000-1.000 0,0.000 1.000 0,0.000 0.000 0,1.000 0.000 0,-1.000 0.000 0,0.000 0.000 0,1.000 0.000 0,-1.000 0.000 0,1.000 1.000 0,-1.000-1.000 0,1.000 0.000 0,-1.000 1.000 0,0.000 1.000 0,-2.000 2.000 0,1.000 0.000 0,0.000 1.000 0,1.000 0.000 0,-1.000-1.000 0,1.000 1.000 0,1.000 0.000 0,-1.000 0.000 0,1.000 0.000 0,1.000 0.000 0,-1.000 0.000 0,1.000 0.000 0,0.000 0.000 0,1.000 0.000 0,0.000 0.000 0,0.000 0.000 0,1.000 0.000 0,0.000 0.000 0,5.000 10.000 0,-5.000-12.000 0,0.000-1.000 0,0.000 0.000 0,1.000 0.000 0,-1.000 0.000 0,1.000 0.000 0,0.000 0.000 0,0.000 0.000 0,0.000-1.000 0,1.000 1.000 0,-1.000-1.000 0,1.000 0.000 0,-1.000 1.000 0,1.000-1.000 0,0.000-1.000 0,0.000 1.000 0,0.000 0.000 0,0.000-1.000 0,1.000 0.000 0,-1.000 1.000 0,0.000-1.000 0,1.000-1.000 0,-1.000 1.000 0,1.000 0.000 0,-1.000-1.000 0,1.000 0.000 0,0.000 0.000 0,-1.000 0.000 0,1.000 0.000 0,-1.000 0.000 0,1.000-1.000 0,-1.000 0.000 0,7.000-1.000 0,11.000-4.000 0,1.000-1.000 0,-1.000 0.000 0,36.000-17.000 0,9.000-4.000 0,-48.000 21.000 0,0.000 0.000 0,21.000-13.000 0,-34.000 17.000 0,0.000-1.000 0,-1.000 1.000 0,0.000-1.000 0,0.000 1.000 0,0.000-1.000 0,-1.000 0.000 0,1.000-1.000 0,-1.000 1.000 0,0.000-1.000 0,5.000-8.000 0,-9.000 12.000 0,1.000 0.000 0,-1.000 0.000 0,1.000 0.000 0,-1.000 0.000 0,1.000-1.000 0,-1.000 1.000 0,0.000 0.000 0,0.000 0.000 0,0.000 0.000 0,0.000-1.000 0,0.000 1.000 0,0.000 0.000 0,0.000 0.000 0,-1.000 0.000 0,1.000-1.000 0,0.000 1.000 0,-1.000 0.000 0,1.000 0.000 0,-1.000 0.000 0,0.000 0.000 0,1.000 0.000 0,-1.000-1.000 0,-2.000 0.000 0,2.000 1.000 0,1.000 1.000 0,-1.000-1.000 0,0.000 0.000 0,0.000 1.000 0,0.000-1.000 0,0.000 1.000 0,0.000 0.000 0,0.000-1.000 0,0.000 1.000 0,-1.000 0.000 0,1.000 0.000 0,0.000-1.000 0,0.000 1.000 0,0.000 0.000 0,0.000 0.000 0,0.000 0.000 0,0.000 0.000 0,-1.000 0.000 0,1.000 0.000 0,0.000 0.000 0,0.000 0.000 0,0.000 1.000 0,0.000-1.000 0,0.000 0.000 0,0.000 0.000 0,-1.000 1.000 0,1.000-1.000 0,0.000 1.000 0,0.000-1.000 0,0.000 1.000 0,-1.000 0.000 0,-11.000 6.000 0,1.000 1.000 0,1.000 0.000 0,-1.000 0.000 0,2.000 1.000 0,-11.000 10.000 0,15.000-13.000 0,0.000 0.000 0,0.000 1.000 0,1.000-1.000 0,0.000 1.000 0,1.000 0.000 0,0.000 0.000 0,0.000 0.000 0,1.000 1.000 0,-3.000 7.000 0,5.000-12.000 0,1.000 0.000 0,-1.000 0.000 0,1.000 0.000 0,0.000 0.000 0,0.000-1.000 0,0.000 1.000 0,1.000 0.000 0,-1.000 0.000 0,1.000 0.000 0,0.000 0.000 0,0.000 0.000 0,0.000-1.000 0,0.000 1.000 0,0.000 0.000 0,1.000-1.000 0,0.000 1.000 0,0.000 0.000 0,0.000-1.000 0,0.000 0.000 0,0.000 1.000 0,0.000-1.000 0,1.000 0.000 0,0.000 0.000 0,-1.000 0.000 0,1.000 0.000 0,0.000 0.000 0,0.000-1.000 0,0.000 1.000 0,0.000-1.000 0,1.000 1.000 0,-1.000-1.000 0,0.000 0.000 0,1.000 0.000 0,-1.000 0.000 0,1.000-1.000 0,5.000 2.000 0,3.000-1.000 0,1.000 1.000 0,-1.000-1.000 0,1.000-1.000 0,-1.000 0.000 0,1.000 0.000 0,-1.000-1.000 0,1.000 0.000 0,-1.000-1.000 0,19.000-4.000 0,53.000-18.000-1365,-43.000 12.000-5461</inkml:trace>
</inkml:ink>
</file>

<file path=ppt/ink/ink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6"/>
    </inkml:context>
    <inkml:brush xml:id="br0">
      <inkml:brushProperty name="width" value="0.05" units="cm"/>
      <inkml:brushProperty name="height" value="0.05" units="cm"/>
      <inkml:brushProperty name="color" value="#ffffff"/>
    </inkml:brush>
  </inkml:definitions>
  <inkml:trace contextRef="#ctx0" brushRef="#br0">1373.000 1.000 24575,'-2.000'5.000'0,"0.000"-1.000"0,0.000 1.000 0,-1.000 0.000 0,0.000 0.000 0,0.000-1.000 0,-1.000 0.000 0,1.000 1.000 0,-1.000-1.000 0,0.000 0.000 0,-7.000 5.000 0,1.000 0.000 0,-105.000 99.000 0,-80.000 82.000 0,-41.000 90.000 0,-109.000 115.000 0,316.000-367.000 0,-279.000 304.000 0,215.000-210.000 0,141.000-162.000-1365,-29.000 21.000-5461</inkml:trace>
</inkml:ink>
</file>

<file path=ppt/ink/ink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7"/>
    </inkml:context>
    <inkml:brush xml:id="br0">
      <inkml:brushProperty name="width" value="0.05" units="cm"/>
      <inkml:brushProperty name="height" value="0.05" units="cm"/>
      <inkml:brushProperty name="color" value="#ffffff"/>
    </inkml:brush>
  </inkml:definitions>
  <inkml:trace contextRef="#ctx0" brushRef="#br0">446.000 295.000 24575,'0.000'-2.000'0,"1.000"0.000"0,-1.000 0.000 0,1.000 0.000 0,0.000 0.000 0,0.000 0.000 0,0.000 0.000 0,0.000 0.000 0,1.000 0.000 0,-1.000 1.000 0,0.000-1.000 0,1.000 0.000 0,0.000 1.000 0,-1.000-1.000 0,1.000 1.000 0,0.000-1.000 0,0.000 1.000 0,0.000 0.000 0,4.000-2.000 0,41.000-20.000 0,-44.000 22.000 0,295.000-119.000 0,-262.000 106.000 0,-23.000 10.000 0,0.000-1.000 0,0.000-1.000 0,0.000 0.000 0,-1.000 0.000 0,0.000-1.000 0,17.000-12.000 0,-28.000 18.000 0,0.000 0.000 0,0.000 1.000 0,0.000-1.000 0,0.000 0.000 0,0.000 0.000 0,0.000 0.000 0,0.000 0.000 0,0.000 0.000 0,0.000 0.000 0,0.000-1.000 0,-1.000 1.000 0,1.000 0.000 0,-1.000 0.000 0,1.000 0.000 0,-1.000 0.000 0,0.000-1.000 0,1.000 1.000 0,-1.000 0.000 0,0.000 0.000 0,0.000-1.000 0,0.000 1.000 0,0.000-2.000 0,-1.000 2.000 0,0.000 0.000 0,0.000 0.000 0,0.000 0.000 0,0.000 0.000 0,0.000 0.000 0,0.000 0.000 0,0.000 0.000 0,0.000 0.000 0,0.000 0.000 0,0.000 0.000 0,-1.000 1.000 0,1.000-1.000 0,0.000 0.000 0,-1.000 1.000 0,1.000-1.000 0,0.000 1.000 0,-1.000-1.000 0,-1.000 1.000 0,-5.000-2.000 0,0.000 0.000 0,-1.000 1.000 0,1.000 0.000 0,-1.000 0.000 0,1.000 1.000 0,0.000 0.000 0,-10.000 0.000 0,-11.000 2.000 0,0.000 2.000 0,0.000 0.000 0,1.000 1.000 0,0.000 1.000 0,0.000 2.000 0,1.000 0.000 0,0.000 1.000 0,1.000 1.000 0,0.000 1.000 0,1.000 0.000 0,0.000 2.000 0,-31.000 21.000 0,31.000-17.000 0,1.000 2.000 0,1.000 0.000 0,0.000 1.000 0,-25.000 32.000 0,40.000-42.000 0,0.000 0.000 0,1.000 0.000 0,1.000 1.000 0,1.000 0.000 0,-1.000 0.000 0,2.000 0.000 0,0.000 0.000 0,1.000 1.000 0,0.000-1.000 0,1.000 1.000 0,1.000 0.000 0,1.000 17.000 0,0.000-23.000 0,1.000 0.000 0,0.000-1.000 0,1.000 1.000 0,0.000 0.000 0,0.000 0.000 0,1.000-1.000 0,-1.000 1.000 0,1.000-1.000 0,1.000 0.000 0,0.000 0.000 0,0.000 0.000 0,6.000 7.000 0,5.000 2.000 0,1.000-1.000 0,30.000 19.000 0,-30.000-22.000 0,0.000 1.000 0,-1.000 1.000 0,21.000 20.000 0,-33.000-28.000 0,1.000 0.000 0,-1.000 0.000 0,0.000 0.000 0,0.000 1.000 0,-1.000-1.000 0,0.000 1.000 0,0.000-1.000 0,0.000 1.000 0,-1.000-1.000 0,0.000 1.000 0,0.000 0.000 0,0.000 0.000 0,-1.000 0.000 0,0.000-1.000 0,0.000 9.000 0,-2.000-7.000 0,0.000 0.000 0,0.000 1.000 0,0.000-1.000 0,-1.000 0.000 0,0.000 0.000 0,-1.000 0.000 0,1.000-1.000 0,-1.000 1.000 0,-1.000 0.000 0,-8.000 7.000 0,4.000-4.000 0,-1.000-1.000 0,0.000 0.000 0,-1.000 0.000 0,0.000-1.000 0,0.000 0.000 0,-1.000-1.000 0,-1.000 0.000 0,1.000 0.000 0,-1.000-1.000 0,0.000-1.000 0,0.000 1.000 0,-27.000 4.000 0,30.000-7.000 0,0.000 0.000 0,0.000-1.000 0,-1.000 0.000 0,1.000-1.000 0,0.000 1.000 0,-1.000-2.000 0,1.000 1.000 0,0.000-1.000 0,0.000 0.000 0,0.000-1.000 0,0.000 0.000 0,0.000 0.000 0,0.000-1.000 0,0.000 0.000 0,1.000 0.000 0,0.000-1.000 0,0.000 0.000 0,0.000 0.000 0,0.000 0.000 0,1.000-1.000 0,0.000 0.000 0,0.000-1.000 0,1.000 1.000 0,0.000-1.000 0,0.000 0.000 0,0.000-1.000 0,1.000 1.000 0,1.000-1.000 0,-1.000 0.000 0,1.000 0.000 0,1.000-1.000 0,0.000 1.000 0,0.000-1.000 0,-5.000-15.000 0,7.000 15.000-97,0.000-1.000-1,0.000 1.000 1,1.000 0.000-1,0.000-1.000 1,1.000 1.000-1,0.000-1.000 1,1.000 1.000-1,0.000 0.000 1,1.000-1.000-1,0.000 1.000 1,1.000 0.000-1,0.000 0.000 0,8.000-15.000 1,5.000-9.000-6729</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02"/>
    </inkml:context>
    <inkml:brush xml:id="br0">
      <inkml:brushProperty name="width" value="0.05" units="cm"/>
      <inkml:brushProperty name="height" value="0.05" units="cm"/>
      <inkml:brushProperty name="color" value="#ffffff"/>
    </inkml:brush>
  </inkml:definitions>
  <inkml:trace contextRef="#ctx0" brushRef="#br0">1095.000 513.000 24575,'-30.000'1.000'0,"13.000"-1.000"0,-1.000 0.000 0,1.000 0.000 0,-1.000-2.000 0,-22.000-3.000 0,36.000 4.000 0,-1.000 0.000 0,0.000-1.000 0,1.000 1.000 0,0.000-1.000 0,-1.000 0.000 0,1.000 0.000 0,0.000 0.000 0,0.000-1.000 0,0.000 1.000 0,0.000-1.000 0,1.000 0.000 0,-1.000 0.000 0,1.000 0.000 0,0.000 0.000 0,0.000 0.000 0,0.000-1.000 0,1.000 1.000 0,-1.000-1.000 0,1.000 0.000 0,-3.000-6.000 0,1.000 1.000 0,1.000-1.000 0,0.000 1.000 0,1.000-1.000 0,0.000 0.000 0,1.000 1.000 0,0.000-1.000 0,1.000 0.000 0,0.000 0.000 0,0.000 0.000 0,1.000 0.000 0,1.000 1.000 0,0.000-1.000 0,0.000 0.000 0,1.000 1.000 0,1.000 0.000 0,0.000-1.000 0,0.000 1.000 0,1.000 0.000 0,0.000 1.000 0,0.000-1.000 0,1.000 1.000 0,12.000-13.000 0,-2.000 4.000 0,1.000 0.000 0,1.000 2.000 0,1.000-1.000 0,0.000 2.000 0,1.000 0.000 0,0.000 1.000 0,1.000 1.000 0,45.000-19.000 0,-24.000 17.000 0,0.000 1.000 0,1.000 2.000 0,1.000 2.000 0,0.000 1.000 0,0.000 2.000 0,1.000 2.000 0,61.000 1.000 0,-98.000 3.000 0,0.000 0.000 0,0.000 0.000 0,0.000 0.000 0,0.000 1.000 0,0.000 0.000 0,0.000 0.000 0,0.000 1.000 0,-1.000 0.000 0,1.000 0.000 0,0.000 1.000 0,-1.000 0.000 0,0.000 0.000 0,0.000 0.000 0,0.000 1.000 0,0.000 0.000 0,-1.000 0.000 0,1.000 0.000 0,-1.000 1.000 0,0.000 0.000 0,-1.000 0.000 0,0.000 1.000 0,1.000-1.000 0,-2.000 1.000 0,1.000 0.000 0,3.000 7.000 0,0.000 1.000 0,0.000 0.000 0,-1.000 0.000 0,-1.000 0.000 0,0.000 1.000 0,-2.000 0.000 0,0.000 0.000 0,0.000 1.000 0,-2.000-1.000 0,0.000 0.000 0,-1.000 1.000 0,-1.000 0.000 0,0.000-1.000 0,-2.000 1.000 0,0.000-1.000 0,0.000 1.000 0,-2.000-1.000 0,0.000 0.000 0,-1.000 0.000 0,-1.000 0.000 0,0.000-1.000 0,-1.000 0.000 0,-1.000 0.000 0,-17.000 23.000 0,-18.000 8.000 0,-3.000-2.000 0,-1.000-1.000 0,-92.000 61.000 0,132.000-98.000 0,-165.000 101.000 0,-16.000 12.000 0,184.000-116.000 0,1.000 1.000 0,-1.000 0.000 0,1.000 1.000 0,0.000-1.000 0,0.000 0.000 0,1.000 1.000 0,-3.000 4.000 0,4.000-8.000 0,1.000 1.000 0,0.000-1.000 0,-1.000 1.000 0,1.000-1.000 0,0.000 1.000 0,0.000-1.000 0,0.000 1.000 0,0.000 0.000 0,-1.000-1.000 0,1.000 1.000 0,0.000-1.000 0,0.000 1.000 0,0.000 0.000 0,0.000-1.000 0,1.000 1.000 0,-1.000 0.000 0,0.000-1.000 0,0.000 1.000 0,0.000-1.000 0,0.000 1.000 0,1.000 1.000 0,0.000-2.000 0,0.000 1.000 0,0.000-1.000 0,0.000 1.000 0,0.000-1.000 0,-1.000 1.000 0,1.000-1.000 0,0.000 1.000 0,0.000-1.000 0,0.000 0.000 0,0.000 0.000 0,0.000 1.000 0,0.000-1.000 0,0.000 0.000 0,0.000 0.000 0,1.000 0.000 0,-1.000 0.000 0,0.000 0.000 0,0.000 0.000 0,1.000 0.000 0,16.000-2.000 0,-1.000-1.000 0,0.000 0.000 0,0.000-1.000 0,27.000-10.000 0,-2.000 0.000 0,6.000 1.000 0,-1.000 1.000 0,2.000 2.000 0,0.000 2.000 0,92.000-5.000 0,-127.000 13.000 0,1.000 0.000 0,-1.000 0.000 0,1.000 2.000 0,-1.000 0.000 0,1.000 0.000 0,-1.000 1.000 0,0.000 0.000 0,21.000 9.000 0,-29.000-10.000 0,-1.000 1.000 0,0.000 0.000 0,0.000 0.000 0,-1.000 0.000 0,1.000 0.000 0,0.000 1.000 0,-1.000 0.000 0,0.000 0.000 0,0.000 0.000 0,-1.000 0.000 0,1.000 0.000 0,-1.000 1.000 0,0.000-1.000 0,0.000 1.000 0,0.000 0.000 0,-1.000 0.000 0,0.000 0.000 0,0.000 0.000 0,0.000 0.000 0,-1.000 0.000 0,0.000 1.000 0,0.000-1.000 0,0.000 9.000 0,-1.000-4.000 0,-1.000 0.000 0,0.000 0.000 0,-1.000 0.000 0,0.000 0.000 0,-1.000 0.000 0,0.000-1.000 0,0.000 1.000 0,-1.000-1.000 0,-1.000 0.000 0,0.000 0.000 0,0.000 0.000 0,-1.000 0.000 0,0.000-1.000 0,0.000 0.000 0,-1.000 0.000 0,-1.000 0.000 0,-10.000 8.000 0,-17.000 13.000 0,-1.000-2.000 0,-69.000 40.000 0,99.000-63.000 0,-214.000 132.000 0,8.000 9.000 0,-265.000 231.000 0,472.000-370.000 0,-434.000 417.000 0,417.000-397.000 0,1.000 0.000 0,2.000 1.000 0,1.000 1.000 0,1.000 0.000 0,2.000 1.000 0,1.000 1.000 0,-10.000 31.000 0,23.000-56.000 0,-1.000-1.000 0,1.000 1.000 0,0.000-1.000 0,1.000 1.000 0,-1.000 0.000 0,1.000-1.000 0,0.000 1.000 0,0.000 0.000 0,0.000-1.000 0,1.000 1.000 0,0.000 0.000 0,0.000-1.000 0,0.000 1.000 0,1.000-1.000 0,0.000 1.000 0,0.000-1.000 0,0.000 0.000 0,4.000 6.000 0,-2.000-6.000 0,0.000 0.000 0,0.000-1.000 0,0.000 1.000 0,0.000-1.000 0,0.000 0.000 0,1.000 0.000 0,0.000-1.000 0,0.000 1.000 0,0.000-1.000 0,0.000 0.000 0,0.000 0.000 0,0.000 0.000 0,0.000-1.000 0,1.000 0.000 0,-1.000 0.000 0,1.000 0.000 0,6.000 0.000 0,3.000 0.000 15,1.000 0.000 1,-1.000-1.000-1,1.000-1.000 0,-1.000 0.000 0,1.000-1.000 0,23.000-6.000 0,86.000-31.000-1098,-112.000 35.000 695,46.000-17.000-6438</inkml:trace>
</inkml:ink>
</file>

<file path=ppt/ink/ink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3:49"/>
    </inkml:context>
    <inkml:brush xml:id="br0">
      <inkml:brushProperty name="width" value="0.05" units="cm"/>
      <inkml:brushProperty name="height" value="0.05" units="cm"/>
      <inkml:brushProperty name="color" value="#ffffff"/>
    </inkml:brush>
  </inkml:definitions>
  <inkml:trace contextRef="#ctx0" brushRef="#br0">399.000 27.000 24575,'-1.000'-1.000'0,"1.000"0.000"0,0.000-1.000 0,-1.000 1.000 0,1.000 0.000 0,-1.000 0.000 0,0.000 0.000 0,1.000 0.000 0,-1.000 0.000 0,0.000 0.000 0,0.000 0.000 0,0.000 0.000 0,0.000 1.000 0,0.000-1.000 0,0.000 0.000 0,0.000 0.000 0,0.000 0.000 0,0.000 1.000 0,0.000-1.000 0,-1.000 1.000 0,1.000-1.000 0,0.000 1.000 0,0.000-1.000 0,-1.000 1.000 0,1.000-1.000 0,-1.000 1.000 0,1.000 0.000 0,0.000-1.000 0,-1.000 1.000 0,1.000 0.000 0,-1.000 0.000 0,1.000 0.000 0,-1.000 0.000 0,-2.000 1.000 0,-2.000-2.000 0,-1.000 1.000 0,1.000 0.000 0,0.000 1.000 0,-1.000 0.000 0,1.000-1.000 0,-9.000 4.000 0,9.000-2.000 0,1.000 0.000 0,0.000 1.000 0,0.000-1.000 0,0.000 1.000 0,1.000 0.000 0,-1.000 1.000 0,1.000-1.000 0,0.000 1.000 0,0.000-1.000 0,1.000 1.000 0,-1.000 0.000 0,1.000 0.000 0,-4.000 7.000 0,-5.000 8.000 0,-15.000 33.000 0,23.000-44.000 0,-63.000 184.000 0,25.000-63.000 0,17.000-58.000 0,-18.000 106.000 0,42.000-171.000 0,0.000 0.000 0,0.000 0.000 0,0.000-1.000 0,-1.000 1.000 0,0.000-1.000 0,-1.000 1.000 0,0.000-1.000 0,-6.000 9.000 0,31.000-67.000 0,-11.000 36.000 0,1.000 1.000 0,1.000 1.000 0,1.000 0.000 0,23.000-20.000 0,72.000-47.000 0,-108.000 80.000 0,1.000 1.000 0,0.000 0.000 0,-1.000 0.000 0,1.000-1.000 0,0.000 1.000 0,0.000 0.000 0,0.000 0.000 0,0.000 0.000 0,0.000 1.000 0,0.000-1.000 0,0.000 0.000 0,0.000 1.000 0,0.000-1.000 0,1.000 1.000 0,-1.000-1.000 0,0.000 1.000 0,1.000 0.000 0,-1.000 0.000 0,0.000-1.000 0,0.000 1.000 0,1.000 1.000 0,2.000-1.000 0,-2.000 1.000 0,-1.000 0.000 0,1.000 1.000 0,-1.000-1.000 0,1.000 1.000 0,-1.000-1.000 0,0.000 1.000 0,0.000-1.000 0,0.000 1.000 0,0.000 0.000 0,0.000 0.000 0,-1.000 0.000 0,1.000 0.000 0,-1.000 0.000 0,1.000 0.000 0,-1.000 0.000 0,0.000 0.000 0,1.000 4.000 0,14.000 30.000 0,-11.000-21.000 0,2.000 0.000 0,0.000 0.000 0,1.000-1.000 0,1.000 0.000 0,17.000 20.000 0,-24.000-31.000 0,1.000 0.000 0,0.000 0.000 0,0.000-1.000 0,1.000 1.000 0,-1.000-1.000 0,1.000 0.000 0,-1.000 0.000 0,1.000 0.000 0,0.000 0.000 0,0.000 0.000 0,0.000-1.000 0,0.000 1.000 0,0.000-1.000 0,0.000 0.000 0,1.000 0.000 0,-1.000 0.000 0,0.000-1.000 0,1.000 1.000 0,-1.000-1.000 0,1.000 0.000 0,-1.000 0.000 0,1.000 0.000 0,-1.000 0.000 0,1.000 0.000 0,-1.000-1.000 0,0.000 0.000 0,1.000 0.000 0,-1.000 0.000 0,8.000-3.000 0,3.000 0.000 0,0.000-2.000 0,-1.000 0.000 0,0.000 0.000 0,0.000-1.000 0,-1.000 0.000 0,0.000-1.000 0,-1.000 0.000 0,0.000 0.000 0,0.000-1.000 0,-1.000-1.000 0,-1.000 1.000 0,0.000-2.000 0,-1.000 1.000 0,0.000-1.000 0,-1.000 0.000 0,7.000-13.000 0,-14.000 24.000 0,-1.000-1.000 0,1.000 0.000 0,-1.000 1.000 0,1.000-1.000 0,-1.000 0.000 0,1.000 0.000 0,-1.000 1.000 0,0.000-1.000 0,0.000 0.000 0,1.000 0.000 0,-1.000 1.000 0,0.000-1.000 0,0.000 0.000 0,0.000 0.000 0,0.000 0.000 0,0.000 1.000 0,0.000-1.000 0,0.000 0.000 0,-1.000 0.000 0,1.000 0.000 0,0.000 1.000 0,-1.000-1.000 0,1.000 0.000 0,0.000 0.000 0,-1.000 1.000 0,1.000-1.000 0,-1.000 0.000 0,1.000 1.000 0,-1.000-1.000 0,0.000 0.000 0,1.000 1.000 0,-1.000-1.000 0,0.000 1.000 0,1.000-1.000 0,-1.000 1.000 0,0.000-1.000 0,0.000 1.000 0,0.000-1.000 0,0.000 1.000 0,0.000 0.000 0,-1.000-1.000 0,0.000 1.000 0,-1.000-1.000 0,1.000 1.000 0,0.000 0.000 0,-1.000 0.000 0,1.000 1.000 0,-1.000-1.000 0,1.000 0.000 0,0.000 1.000 0,0.000-1.000 0,-1.000 1.000 0,1.000-1.000 0,0.000 1.000 0,0.000 0.000 0,0.000 0.000 0,0.000-1.000 0,0.000 1.000 0,-3.000 2.000 0,-2.000 3.000 0,0.000-1.000 0,0.000 1.000 0,1.000 0.000 0,0.000 0.000 0,1.000 0.000 0,-1.000 1.000 0,2.000 0.000 0,-1.000-1.000 0,1.000 1.000 0,-5.000 14.000 0,6.000-15.000 0,1.000 1.000 0,0.000-1.000 0,0.000 1.000 0,0.000 0.000 0,1.000 0.000 0,1.000 0.000 0,0.000-1.000 0,0.000 1.000 0,0.000 0.000 0,1.000 0.000 0,1.000 0.000 0,2.000 9.000 0,-3.000-14.000 0,0.000 0.000 0,0.000 0.000 0,0.000 0.000 0,0.000 0.000 0,0.000-1.000 0,0.000 1.000 0,1.000 0.000 0,-1.000 0.000 0,1.000-1.000 0,-1.000 1.000 0,1.000-1.000 0,0.000 1.000 0,0.000-1.000 0,0.000 0.000 0,0.000 1.000 0,0.000-1.000 0,0.000 0.000 0,1.000 0.000 0,-1.000 0.000 0,0.000 0.000 0,1.000-1.000 0,-1.000 1.000 0,1.000 0.000 0,-1.000-1.000 0,1.000 1.000 0,-1.000-1.000 0,1.000 0.000 0,-1.000 0.000 0,1.000 0.000 0,0.000 0.000 0,-1.000 0.000 0,1.000 0.000 0,-1.000 0.000 0,1.000-1.000 0,-1.000 1.000 0,1.000-1.000 0,-1.000 1.000 0,1.000-1.000 0,-1.000 0.000 0,3.000-1.000 0,6.000-2.000 0,0.000 0.000 0,0.000-1.000 0,0.000 0.000 0,-1.000-1.000 0,0.000 0.000 0,-1.000 0.000 0,9.000-8.000 0,-6.000 5.000 0,-1.000 0.000 0,0.000-1.000 0,15.000-20.000 0,-25.000 28.000 0,1.000 0.000 0,-1.000 0.000 0,1.000 0.000 0,-1.000-1.000 0,0.000 1.000 0,0.000 0.000 0,-1.000-1.000 0,1.000 1.000 0,-1.000 0.000 0,1.000-1.000 0,-1.000 1.000 0,0.000-4.000 0,0.000 5.000 0,-1.000 0.000 0,1.000 0.000 0,-1.000-1.000 0,1.000 1.000 0,-1.000 0.000 0,0.000 0.000 0,1.000 0.000 0,-1.000 0.000 0,0.000 0.000 0,0.000 0.000 0,0.000 0.000 0,0.000 0.000 0,0.000 0.000 0,-1.000 0.000 0,1.000 0.000 0,0.000 0.000 0,0.000 1.000 0,-1.000-1.000 0,1.000 0.000 0,-1.000 1.000 0,1.000-1.000 0,-1.000 1.000 0,1.000-1.000 0,-1.000 1.000 0,-1.000-1.000 0,-3.000 0.000 0,1.000 1.000 0,-1.000-1.000 0,0.000 1.000 0,1.000 0.000 0,-1.000 0.000 0,0.000 1.000 0,1.000-1.000 0,-1.000 1.000 0,0.000 0.000 0,1.000 0.000 0,0.000 0.000 0,-8.000 3.000 0,10.000-3.000 0,0.000 0.000 0,0.000 0.000 0,0.000 0.000 0,0.000 0.000 0,1.000 0.000 0,-1.000 0.000 0,0.000 1.000 0,1.000-1.000 0,-1.000 1.000 0,1.000-1.000 0,0.000 1.000 0,0.000 0.000 0,-1.000-1.000 0,2.000 1.000 0,-1.000 0.000 0,0.000 0.000 0,0.000 0.000 0,1.000 1.000 0,-1.000-1.000 0,1.000 0.000 0,0.000 0.000 0,0.000 1.000 0,-1.000 2.000 0,2.000-4.000 0,1.000 1.000 0,-1.000-1.000 0,0.000 0.000 0,1.000 0.000 0,-1.000 1.000 0,1.000-1.000 0,0.000 0.000 0,-1.000 0.000 0,1.000 0.000 0,0.000 0.000 0,0.000 1.000 0,0.000-1.000 0,0.000 0.000 0,0.000 0.000 0,0.000-1.000 0,0.000 1.000 0,1.000 0.000 0,-1.000 0.000 0,0.000 0.000 0,1.000-1.000 0,-1.000 1.000 0,0.000 0.000 0,1.000-1.000 0,-1.000 1.000 0,1.000-1.000 0,0.000 1.000 0,-1.000-1.000 0,3.000 1.000 0,49.000 6.000 0,-52.000-7.000 0,27.000 1.000 0,0.000-1.000 0,-1.000-1.000 0,1.000-1.000 0,-1.000-1.000 0,0.000-1.000 0,0.000-1.000 0,48.000-14.000 0,-63.000 16.000 0,-1.000-1.000 0,0.000-1.000 0,15.000-7.000 0,-23.000 10.000 0,1.000 0.000 0,-1.000 0.000 0,0.000 0.000 0,0.000 0.000 0,0.000 0.000 0,0.000-1.000 0,-1.000 1.000 0,1.000-1.000 0,-1.000 1.000 0,1.000-1.000 0,-1.000 0.000 0,-1.000 0.000 0,4.000-4.000 0,-5.000 7.000 0,0.000 0.000 0,0.000-1.000 0,0.000 1.000 0,0.000 0.000 0,0.000 0.000 0,0.000 0.000 0,0.000 0.000 0,0.000-1.000 0,0.000 1.000 0,1.000 0.000 0,-1.000 0.000 0,0.000 0.000 0,0.000-1.000 0,0.000 1.000 0,0.000 0.000 0,0.000 0.000 0,0.000 0.000 0,0.000 0.000 0,-1.000-1.000 0,1.000 1.000 0,0.000 0.000 0,0.000 0.000 0,0.000 0.000 0,0.000-1.000 0,0.000 1.000 0,0.000 0.000 0,0.000 0.000 0,0.000 0.000 0,-1.000 0.000 0,1.000 0.000 0,0.000-1.000 0,0.000 1.000 0,0.000 0.000 0,0.000 0.000 0,-1.000 0.000 0,1.000 0.000 0,0.000 0.000 0,0.000 0.000 0,0.000 0.000 0,-1.000-1.000 0,1.000 1.000 0,0.000 0.000 0,-1.000 0.000 0,-11.000 3.000 0,-14.000 10.000 0,17.000-7.000 0,0.000 1.000 0,0.000 0.000 0,0.000 0.000 0,1.000 0.000 0,1.000 1.000 0,0.000 0.000 0,-11.000 16.000 0,15.000-20.000 0,0.000 1.000 0,1.000-1.000 0,0.000 1.000 0,0.000 0.000 0,0.000 0.000 0,1.000 0.000 0,0.000 0.000 0,0.000 0.000 0,0.000 0.000 0,1.000 0.000 0,0.000 0.000 0,1.000 0.000 0,-1.000 0.000 0,1.000 0.000 0,0.000 0.000 0,4.000 10.000 0,-4.000-13.000 0,0.000 0.000 0,0.000 0.000 0,1.000 0.000 0,-1.000 0.000 0,0.000 0.000 0,1.000 0.000 0,0.000 0.000 0,0.000 0.000 0,0.000 0.000 0,0.000-1.000 0,0.000 1.000 0,0.000-1.000 0,0.000 1.000 0,1.000-1.000 0,-1.000 1.000 0,1.000-1.000 0,-1.000 0.000 0,6.000 2.000 0,-3.000-2.000 0,0.000 0.000 0,0.000-1.000 0,-1.000 1.000 0,1.000-1.000 0,0.000 0.000 0,0.000 0.000 0,0.000 0.000 0,0.000 0.000 0,0.000-1.000 0,7.000-1.000 0,4.000-1.000 0,1.000-2.000 0,-1.000 0.000 0,-1.000 0.000 0,1.000-1.000 0,19.000-11.000 0,5.000-4.000 0,-2.000-2.000 0,-2.000-1.000 0,55.000-46.000 0,84.000-95.000 0,-133.000 122.000 0,54.000-57.000 0,-81.000 84.000 0,-2.000-1.000 0,0.000-1.000 0,-2.000 0.000 0,9.000-21.000 0,-16.000 31.000 0,-1.000-1.000 0,-1.000 0.000 0,0.000 0.000 0,0.000 0.000 0,-1.000 0.000 0,-1.000 0.000 0,0.000-1.000 0,0.000 1.000 0,-1.000 0.000 0,-1.000 0.000 0,0.000 0.000 0,-6.000-15.000 0,7.000 20.000 0,-1.000 1.000 0,0.000-1.000 0,0.000 0.000 0,-1.000 0.000 0,1.000 1.000 0,-1.000-1.000 0,0.000 1.000 0,0.000-1.000 0,-1.000 1.000 0,1.000 0.000 0,-1.000 0.000 0,0.000 0.000 0,0.000 1.000 0,0.000-1.000 0,0.000 1.000 0,-1.000-1.000 0,1.000 1.000 0,-1.000 0.000 0,0.000 1.000 0,0.000-1.000 0,1.000 0.000 0,-1.000 1.000 0,-1.000 0.000 0,1.000 0.000 0,0.000 0.000 0,0.000 1.000 0,0.000 0.000 0,-1.000-1.000 0,-7.000 2.000 0,8.000-1.000 0,0.000 1.000 0,0.000-1.000 0,0.000 1.000 0,0.000 0.000 0,0.000 0.000 0,1.000 1.000 0,-1.000-1.000 0,0.000 1.000 0,1.000-1.000 0,0.000 1.000 0,0.000 1.000 0,-1.000-1.000 0,-5.000 5.000 0,3.000-2.000 0,1.000 0.000 0,-1.000 1.000 0,2.000 0.000 0,-1.000 0.000 0,1.000 1.000 0,-8.000 11.000 0,5.000-3.000 0,0.000 0.000 0,1.000 0.000 0,1.000 1.000 0,1.000 0.000 0,1.000 0.000 0,-1.000 17.000 0,-12.000 64.000 0,-1.000 16.000 0,10.000-44.000 0,-39.000 131.000 0,44.000-190.000 0,3.000-6.000 0,-1.000 0.000 0,0.000 0.000 0,0.000-1.000 0,0.000 1.000 0,-1.000 0.000 0,1.000-1.000 0,-1.000 1.000 0,0.000-1.000 0,-1.000 0.000 0,1.000 1.000 0,-1.000-1.000 0,1.000 0.000 0,-8.000 5.000 0,10.000-7.000 0,0.000-1.000 0,0.000 0.000 0,0.000 0.000 0,-1.000 0.000 0,1.000 0.000 0,0.000 0.000 0,0.000 0.000 0,0.000 1.000 0,-1.000-1.000 0,1.000 0.000 0,0.000 0.000 0,0.000 0.000 0,-1.000 0.000 0,1.000 0.000 0,0.000 0.000 0,0.000 0.000 0,-1.000 0.000 0,1.000 0.000 0,0.000 0.000 0,0.000 0.000 0,-1.000 0.000 0,1.000 0.000 0,0.000 0.000 0,0.000 0.000 0,-1.000 0.000 0,1.000 0.000 0,0.000 0.000 0,0.000 0.000 0,-1.000 0.000 0,1.000-1.000 0,0.000 1.000 0,0.000 0.000 0,0.000 0.000 0,-1.000 0.000 0,1.000 0.000 0,0.000 0.000 0,0.000 0.000 0,0.000 0.000 0,-1.000-1.000 0,-1.000-9.000 0,6.000-11.000 0,-1.000 14.000 0,0.000 0.000 0,1.000 0.000 0,0.000 0.000 0,0.000 0.000 0,1.000 1.000 0,0.000 0.000 0,1.000 0.000 0,0.000 0.000 0,8.000-7.000 0,7.000-3.000 0,40.000-23.000 0,-23.000 16.000 0,-31.000 19.000 0,-1.000 0.000 0,1.000 1.000 0,0.000-1.000 0,0.000 1.000 0,1.000 1.000 0,-1.000-1.000 0,1.000 1.000 0,9.000-2.000 0,-15.000 4.000 0,0.000-1.000 0,0.000 1.000 0,0.000-1.000 0,0.000 1.000 0,0.000 0.000 0,0.000 0.000 0,0.000 0.000 0,0.000 0.000 0,0.000 0.000 0,0.000 1.000 0,1.000-1.000 0,-1.000 0.000 0,0.000 1.000 0,0.000-1.000 0,0.000 1.000 0,0.000-1.000 0,-1.000 1.000 0,1.000 0.000 0,0.000 0.000 0,0.000 0.000 0,0.000 0.000 0,-1.000 0.000 0,1.000 0.000 0,-1.000 0.000 0,1.000 0.000 0,-1.000 0.000 0,1.000 0.000 0,-1.000 1.000 0,0.000-1.000 0,0.000 1.000 0,0.000-1.000 0,0.000 1.000 0,0.000-1.000 0,0.000 1.000 0,0.000 1.000 0,0.000 0.000 0,-1.000-1.000 0,1.000 0.000 0,-1.000 0.000 0,0.000 0.000 0,0.000 1.000 0,0.000-1.000 0,0.000 0.000 0,-1.000 0.000 0,1.000 0.000 0,-1.000 0.000 0,1.000 1.000 0,-1.000-1.000 0,0.000 0.000 0,0.000 0.000 0,0.000 0.000 0,-1.000 0.000 0,1.000 0.000 0,-1.000 0.000 0,1.000-1.000 0,-1.000 1.000 0,0.000 0.000 0,0.000-1.000 0,0.000 1.000 0,0.000-1.000 0,0.000 1.000 0,-5.000 2.000 0,0.000 0.000 0,0.000-1.000 0,0.000 1.000 0,0.000-1.000 0,-1.000 0.000 0,0.000 0.000 0,0.000-1.000 0,-14.000 4.000 0,-13.000 1.000 0,23.000-4.000 0,-1.000 0.000 0,1.000-1.000 0,-1.000-1.000 0,-19.000 2.000 0,23.000-5.000 0,17.000-1.000 0,23.000 3.000 0,-21.000 3.000 0,0.000 1.000 0,-1.000 0.000 0,1.000 1.000 0,-1.000 0.000 0,0.000 0.000 0,-1.000 0.000 0,1.000 1.000 0,8.000 8.000 0,-7.000-6.000 0,1.000 0.000 0,-1.000-1.000 0,2.000 0.000 0,-1.000-1.000 0,13.000 6.000 0,-6.000-5.000 0,0.000-1.000 0,0.000-1.000 0,0.000 0.000 0,1.000-1.000 0,0.000 0.000 0,37.000 3.000 0,-43.000-7.000 0,1.000 0.000 0,-1.000 0.000 0,1.000-1.000 0,0.000-1.000 0,-1.000 1.000 0,0.000-2.000 0,1.000 0.000 0,-1.000 0.000 0,-1.000 0.000 0,21.000-9.000 0,-24.000 8.000-72,41.000-16.000-574,71.000-39.000-1,-97.000 44.000-6179</inkml:trace>
</inkml:ink>
</file>

<file path=ppt/ink/ink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4:02"/>
    </inkml:context>
    <inkml:brush xml:id="br0">
      <inkml:brushProperty name="width" value="0.05" units="cm"/>
      <inkml:brushProperty name="height" value="0.05" units="cm"/>
      <inkml:brushProperty name="color" value="#ffffff"/>
    </inkml:brush>
  </inkml:definitions>
  <inkml:trace contextRef="#ctx0" brushRef="#br0">1.000 202.000 24575,'0.000'5.000'0,"0.000"-3.000"0,0.000-8.000 0,0.000-7.000 0,6.000-1.000 0,2.000-4.000 0,7.000 1.000 0,6.000 4.000 0,0.000-1.000 0,3.000 2.000 0,-3.000-3.000 0,-5.000-3.000 0,-4.000-3.000 0,-6.000-4.000 0,-3.000 3.000-8191</inkml:trace>
</inkml:ink>
</file>

<file path=ppt/ink/ink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4:46"/>
    </inkml:context>
    <inkml:brush xml:id="br0">
      <inkml:brushProperty name="width" value="0.05" units="cm"/>
      <inkml:brushProperty name="height" value="0.05" units="cm"/>
      <inkml:brushProperty name="color" value="#0b868d"/>
      <inkml:brushProperty name="inkEffects" value="ocean"/>
    </inkml:brush>
  </inkml:definitions>
  <inkml:trace contextRef="#ctx0" brushRef="#br0">1.000 0.000 24575,'0.000'0.000'0</inkml:trace>
</inkml:ink>
</file>

<file path=ppt/ink/ink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4:47"/>
    </inkml:context>
    <inkml:brush xml:id="br0">
      <inkml:brushProperty name="width" value="0.05" units="cm"/>
      <inkml:brushProperty name="height" value="0.05" units="cm"/>
      <inkml:brushProperty name="color" value="#0b868d"/>
      <inkml:brushProperty name="inkEffects" value="ocean"/>
    </inkml:brush>
  </inkml:definitions>
  <inkml:trace contextRef="#ctx0" brushRef="#br0">17.000 1.000 24575,'0.000'0.000'0,"-7.000"0.000"0,-2.000 0.000 0</inkml:trace>
</inkml:ink>
</file>

<file path=ppt/ink/ink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4:51"/>
    </inkml:context>
    <inkml:brush xml:id="br0">
      <inkml:brushProperty name="width" value="0.05" units="cm"/>
      <inkml:brushProperty name="height" value="0.05" units="cm"/>
      <inkml:brushProperty name="color" value="#0b868d"/>
      <inkml:brushProperty name="inkEffects" value="ocean"/>
    </inkml:brush>
  </inkml:definitions>
  <inkml:trace contextRef="#ctx0" brushRef="#br0">0.000 0.000 24575,'0.000'0.000'0</inkml:trace>
</inkml:ink>
</file>

<file path=ppt/ink/ink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4:57"/>
    </inkml:context>
    <inkml:brush xml:id="br0">
      <inkml:brushProperty name="width" value="0.05" units="cm"/>
      <inkml:brushProperty name="height" value="0.05" units="cm"/>
      <inkml:brushProperty name="color" value="#0b868d"/>
      <inkml:brushProperty name="inkEffects" value="ocean"/>
    </inkml:brush>
  </inkml:definitions>
  <inkml:trace contextRef="#ctx0" brushRef="#br0">1.000 1.000 24575,'0.000'0.000'0,"0.000"7.000"0,8.000 2.000 0,1.000 0.000 0</inkml:trace>
</inkml:ink>
</file>

<file path=ppt/ink/ink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4:57"/>
    </inkml:context>
    <inkml:brush xml:id="br0">
      <inkml:brushProperty name="width" value="0.05" units="cm"/>
      <inkml:brushProperty name="height" value="0.05" units="cm"/>
      <inkml:brushProperty name="color" value="#0b868d"/>
      <inkml:brushProperty name="inkEffects" value="ocean"/>
    </inkml:brush>
  </inkml:definitions>
  <inkml:trace contextRef="#ctx0" brushRef="#br0">1.000 0.000 24575,'0.000'0.000'0,"7.000"0.000"0,3.000 0.000 0</inkml:trace>
</inkml:ink>
</file>

<file path=ppt/ink/ink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5:06"/>
    </inkml:context>
    <inkml:brush xml:id="br0">
      <inkml:brushProperty name="width" value="0.05" units="cm"/>
      <inkml:brushProperty name="height" value="0.05" units="cm"/>
      <inkml:brushProperty name="color" value="#0b868d"/>
      <inkml:brushProperty name="inkEffects" value="ocean"/>
    </inkml:brush>
  </inkml:definitions>
  <inkml:trace contextRef="#ctx0" brushRef="#br0">1.000 0.000 24575,'0.000'0.000'0</inkml:trace>
</inkml:ink>
</file>

<file path=ppt/ink/ink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6:33"/>
    </inkml:context>
    <inkml:brush xml:id="br0">
      <inkml:brushProperty name="width" value="0.05" units="cm"/>
      <inkml:brushProperty name="height" value="0.05" units="cm"/>
      <inkml:brushProperty name="color" value="#0b868d"/>
      <inkml:brushProperty name="inkEffects" value="ocean"/>
    </inkml:brush>
  </inkml:definitions>
  <inkml:trace contextRef="#ctx0" brushRef="#br0">0.000 1.000 24575,'0.000'0.000'0</inkml:trace>
</inkml:ink>
</file>

<file path=ppt/ink/ink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6:34"/>
    </inkml:context>
    <inkml:brush xml:id="br0">
      <inkml:brushProperty name="width" value="0.05" units="cm"/>
      <inkml:brushProperty name="height" value="0.05" units="cm"/>
      <inkml:brushProperty name="color" value="#0b868d"/>
      <inkml:brushProperty name="inkEffects" value="ocean"/>
    </inkml:brush>
  </inkml:definitions>
  <inkml:trace contextRef="#ctx0" brushRef="#br0">1.000 0.000 24575,'0.000'0.000'0</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03"/>
    </inkml:context>
    <inkml:brush xml:id="br0">
      <inkml:brushProperty name="width" value="0.05" units="cm"/>
      <inkml:brushProperty name="height" value="0.05" units="cm"/>
      <inkml:brushProperty name="color" value="#ffffff"/>
    </inkml:brush>
  </inkml:definitions>
  <inkml:trace contextRef="#ctx0" brushRef="#br0">53.000 118.000 24575,'-5.000'4.000'0,"-1.000"1.000"0,0.000 0.000 0,0.000-1.000 0,-1.000 0.000 0,1.000-1.000 0,-9.000 5.000 0,13.000-12.000 0,9.000-6.000 0,9.000-10.000 0,-1.000 7.000 0,1.000 1.000 0,1.000 1.000 0,26.000-14.000 0,13.000-9.000 0,-52.000 31.000 0,0.000 1.000 0,0.000-1.000 0,0.000 1.000 0,0.000 0.000 0,0.000 0.000 0,1.000 0.000 0,4.000-1.000 0,-8.000 3.000 0,0.000 0.000 0,0.000 0.000 0,1.000 0.000 0,-1.000-1.000 0,0.000 1.000 0,0.000 1.000 0,0.000-1.000 0,0.000 0.000 0,0.000 0.000 0,0.000 0.000 0,0.000 0.000 0,0.000 1.000 0,0.000-1.000 0,0.000 0.000 0,0.000 1.000 0,0.000-1.000 0,0.000 1.000 0,0.000-1.000 0,0.000 1.000 0,0.000-1.000 0,-1.000 1.000 0,1.000 0.000 0,0.000-1.000 0,0.000 1.000 0,-1.000 0.000 0,1.000 0.000 0,0.000-1.000 0,-1.000 1.000 0,1.000 0.000 0,-1.000 0.000 0,1.000 0.000 0,-1.000 0.000 0,1.000 0.000 0,-1.000-1.000 0,0.000 1.000 0,0.000 0.000 0,1.000 1.000 0,1.000 9.000 0,0.000-1.000 0,0.000 1.000 0,-1.000-1.000 0,-1.000 1.000 0,0.000-1.000 0,-1.000 1.000 0,0.000-1.000 0,0.000 0.000 0,-2.000 1.000 0,-5.000 16.000 0,-2.000 15.000 0,10.000-40.000 0,-1.000 0.000 0,1.000-1.000 0,-1.000 1.000 0,1.000 0.000 0,0.000 0.000 0,0.000-1.000 0,0.000 1.000 0,0.000 0.000 0,0.000 0.000 0,0.000-1.000 0,0.000 1.000 0,1.000 0.000 0,-1.000 0.000 0,1.000-1.000 0,0.000 1.000 0,-1.000 0.000 0,1.000-1.000 0,0.000 1.000 0,0.000-1.000 0,0.000 1.000 0,0.000-1.000 0,3.000 3.000 0,-2.000-3.000 0,-1.000 0.000 0,1.000 0.000 0,0.000 0.000 0,0.000-1.000 0,0.000 1.000 0,0.000-1.000 0,0.000 1.000 0,0.000-1.000 0,0.000 0.000 0,0.000 0.000 0,0.000 0.000 0,0.000 0.000 0,0.000 0.000 0,0.000 0.000 0,1.000 0.000 0,-1.000-1.000 0,3.000 0.000 0,6.000-2.000 0,-1.000 0.000 0,1.000-1.000 0,-1.000 0.000 0,0.000-1.000 0,0.000 0.000 0,15.000-11.000 0,52.000-35.000 0,-49.000 34.000 0,-1.000-2.000 0,0.000 0.000 0,38.000-38.000 0,-60.000 51.000 0,-5.000 6.000 0,-20.000 26.000 0,9.000-3.000 0,7.000-16.000 0,0.000 0.000 0,1.000 0.000 0,0.000 1.000 0,0.000-1.000 0,1.000 1.000 0,-3.000 13.000 0,5.000-19.000 0,0.000 0.000 0,0.000-1.000 0,1.000 1.000 0,-1.000 0.000 0,1.000 0.000 0,-1.000-1.000 0,1.000 1.000 0,0.000 0.000 0,-1.000-1.000 0,1.000 1.000 0,0.000-1.000 0,0.000 1.000 0,0.000-1.000 0,0.000 1.000 0,1.000-1.000 0,-1.000 1.000 0,0.000-1.000 0,1.000 0.000 0,-1.000 0.000 0,1.000 0.000 0,-1.000 0.000 0,1.000 0.000 0,0.000 0.000 0,-1.000 0.000 0,1.000 0.000 0,0.000 0.000 0,0.000-1.000 0,0.000 1.000 0,0.000-1.000 0,0.000 1.000 0,0.000-1.000 0,0.000 0.000 0,-1.000 1.000 0,1.000-1.000 0,3.000 0.000 0,2.000 0.000 0,-1.000 0.000 0,0.000 0.000 0,1.000 0.000 0,-1.000-1.000 0,0.000 1.000 0,1.000-1.000 0,-1.000-1.000 0,0.000 1.000 0,0.000-1.000 0,0.000 0.000 0,0.000 0.000 0,-1.000-1.000 0,1.000 1.000 0,0.000-1.000 0,-1.000 0.000 0,0.000-1.000 0,0.000 1.000 0,0.000-1.000 0,0.000 0.000 0,-1.000 0.000 0,7.000-7.000 0,-6.000 5.000 0,0.000 0.000 0,-1.000 1.000 0,1.000-2.000 0,-1.000 1.000 0,0.000 0.000 0,-1.000-1.000 0,0.000 1.000 0,0.000-1.000 0,0.000 0.000 0,-1.000 0.000 0,0.000 0.000 0,-1.000 0.000 0,0.000 0.000 0,0.000-1.000 0,0.000 1.000 0,-2.000-12.000 0,1.000 18.000 0,1.000 1.000 0,-1.000-1.000 0,0.000 1.000 0,1.000-1.000 0,-1.000 1.000 0,0.000-1.000 0,1.000 1.000 0,-1.000-1.000 0,1.000 1.000 0,-1.000-1.000 0,1.000 1.000 0,-1.000 0.000 0,1.000-1.000 0,-1.000 1.000 0,1.000 0.000 0,-1.000-1.000 0,1.000 1.000 0,0.000 0.000 0,-1.000 0.000 0,1.000-1.000 0,0.000 1.000 0,-1.000 0.000 0,1.000 0.000 0,-1.000 0.000 0,1.000 0.000 0,0.000 0.000 0,-1.000 0.000 0,1.000 0.000 0,0.000 0.000 0,-1.000 0.000 0,1.000 0.000 0,0.000 0.000 0,-1.000 0.000 0,1.000 0.000 0,0.000 1.000 0,-1.000-1.000 0,2.000 1.000 0,28.000 4.000 0,-26.000-5.000 0,-1.000 1.000 0,1.000 0.000 0,-1.000 0.000 0,0.000 0.000 0,0.000 1.000 0,1.000-1.000 0,-1.000 1.000 0,0.000-1.000 0,-1.000 1.000 0,1.000 0.000 0,0.000 0.000 0,0.000 0.000 0,-1.000 1.000 0,0.000-1.000 0,1.000 0.000 0,-1.000 1.000 0,0.000-1.000 0,0.000 1.000 0,2.000 4.000 0,-1.000 1.000 0,0.000 1.000 0,0.000-1.000 0,-1.000 0.000 0,-1.000 1.000 0,1.000 13.000 0,-2.000-16.000 0,1.000 1.000 0,-1.000-1.000 0,1.000 0.000 0,0.000 0.000 0,1.000 0.000 0,0.000 0.000 0,0.000 0.000 0,0.000 0.000 0,1.000 0.000 0,0.000 0.000 0,0.000-1.000 0,6.000 9.000 0,-7.000-13.000 6,0.000 1.000-1,1.000 0.000 1,-1.000-1.000-1,0.000 1.000 0,0.000-1.000 1,1.000 0.000-1,-1.000 0.000 1,1.000 0.000-1,0.000 0.000 1,-1.000 0.000-1,1.000 0.000 1,0.000 0.000-1,-1.000-1.000 0,1.000 1.000 1,0.000-1.000-1,0.000 0.000 1,0.000 0.000-1,-1.000 0.000 1,1.000 0.000-1,0.000 0.000 1,2.000-1.000-1,2.000 0.000-191,0.000 0.000 1,0.000-1.000-1,-1.000 0.000 0,1.000 0.000 1,-1.000-1.000-1,1.000 1.000 1,8.000-6.000-1,5.000-5.000-6640</inkml:trace>
</inkml:ink>
</file>

<file path=ppt/ink/ink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36:43"/>
    </inkml:context>
    <inkml:brush xml:id="br0">
      <inkml:brushProperty name="width" value="0.05" units="cm"/>
      <inkml:brushProperty name="height" value="0.05" units="cm"/>
      <inkml:brushProperty name="color" value="#0b868d"/>
      <inkml:brushProperty name="inkEffects" value="ocean"/>
    </inkml:brush>
  </inkml:definitions>
  <inkml:trace contextRef="#ctx0" brushRef="#br0">0.000 0.000 24575,'0.000'0.000'0</inkml:trace>
</inkml:ink>
</file>

<file path=ppt/ink/ink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0"/>
    </inkml:context>
    <inkml:brush xml:id="br0">
      <inkml:brushProperty name="width" value="0.05" units="cm"/>
      <inkml:brushProperty name="height" value="0.05" units="cm"/>
      <inkml:brushProperty name="color" value="#ffffff"/>
    </inkml:brush>
  </inkml:definitions>
  <inkml:trace contextRef="#ctx0" brushRef="#br0">2.000 185.000 24575,'-1.000'32.000'0,"3.000"34.000"0,-2.000-65.000 0,0.000 0.000 0,0.000-1.000 0,0.000 1.000 0,0.000 0.000 0,0.000-1.000 0,1.000 1.000 0,-1.000 0.000 0,0.000-1.000 0,0.000 1.000 0,1.000-1.000 0,-1.000 1.000 0,0.000-1.000 0,1.000 1.000 0,-1.000 0.000 0,0.000-1.000 0,1.000 1.000 0,-1.000-1.000 0,1.000 1.000 0,-1.000-1.000 0,1.000 0.000 0,-1.000 1.000 0,1.000-1.000 0,-1.000 0.000 0,1.000 1.000 0,0.000-1.000 0,-1.000 0.000 0,1.000 1.000 0,-1.000-1.000 0,2.000 0.000 0,18.000-6.000 0,23.000-27.000 0,-39.000 29.000 0,45.000-38.000 0,63.000-41.000 0,-85.000 65.000 0,0.000 2.000 0,1.000 1.000 0,1.000 2.000 0,42.000-15.000 0,-67.000 26.000 0,1.000 1.000 0,0.000 0.000 0,0.000 0.000 0,0.000 0.000 0,0.000 0.000 0,0.000 1.000 0,0.000 0.000 0,-1.000 0.000 0,1.000 0.000 0,0.000 1.000 0,0.000 0.000 0,0.000 0.000 0,6.000 2.000 0,-8.000-2.000 0,0.000 1.000 0,0.000-1.000 0,-1.000 1.000 0,1.000 0.000 0,-1.000 0.000 0,1.000 1.000 0,-1.000-1.000 0,0.000 0.000 0,0.000 1.000 0,0.000-1.000 0,0.000 1.000 0,0.000 0.000 0,-1.000 0.000 0,1.000 0.000 0,-1.000-1.000 0,0.000 2.000 0,0.000-1.000 0,0.000 0.000 0,0.000 0.000 0,0.000 0.000 0,0.000 0.000 0,-1.000 4.000 0,1.000 1.000 0,0.000-1.000 0,0.000 1.000 0,-1.000 0.000 0,-1.000-1.000 0,1.000 1.000 0,-1.000 0.000 0,0.000-1.000 0,-1.000 1.000 0,0.000-1.000 0,0.000 1.000 0,0.000-1.000 0,-6.000 12.000 0,-4.000 2.000 0,0.000-1.000 0,-25.000 32.000 0,-7.000 12.000 0,86.000-97.000 0,29.000-36.000 0,42.000-37.000 0,-100.000 95.000 0,1.000 1.000 0,0.000 0.000 0,1.000 1.000 0,0.000 1.000 0,1.000 0.000 0,25.000-8.000 0,-39.000 15.000 0,0.000 0.000 0,0.000 0.000 0,1.000 1.000 0,-1.000-1.000 0,0.000 1.000 0,1.000-1.000 0,-1.000 1.000 0,0.000 0.000 0,1.000 0.000 0,-1.000 0.000 0,1.000 0.000 0,-1.000 1.000 0,0.000-1.000 0,1.000 1.000 0,-1.000-1.000 0,0.000 1.000 0,0.000 0.000 0,5.000 2.000 0,-6.000-2.000 0,1.000 1.000 0,-1.000-1.000 0,0.000 1.000 0,0.000-1.000 0,0.000 1.000 0,0.000-1.000 0,0.000 1.000 0,0.000 0.000 0,0.000 0.000 0,0.000-1.000 0,0.000 1.000 0,-1.000 0.000 0,1.000 0.000 0,-1.000 0.000 0,1.000 0.000 0,-1.000 0.000 0,0.000 0.000 0,0.000 3.000 0,0.000 3.000 0,-1.000 1.000 0,1.000 0.000 0,-2.000-1.000 0,1.000 1.000 0,-1.000-1.000 0,-1.000 1.000 0,0.000-1.000 0,0.000 0.000 0,-4.000 9.000 0,-1.000-3.000 0,2.000 0.000 0,0.000 1.000 0,-9.000 29.000 0,15.000-41.000 0,-1.000-1.000 0,1.000 1.000 0,-1.000 0.000 0,1.000 0.000 0,0.000 0.000 0,0.000-1.000 0,0.000 1.000 0,0.000 0.000 0,1.000 0.000 0,-1.000-1.000 0,1.000 1.000 0,-1.000 0.000 0,2.000 3.000 0,-1.000-5.000 0,0.000 1.000 0,0.000-1.000 0,0.000 0.000 0,1.000 1.000 0,-1.000-1.000 0,0.000 0.000 0,0.000 0.000 0,1.000 0.000 0,-1.000 0.000 0,0.000 0.000 0,1.000 0.000 0,-1.000 0.000 0,1.000-1.000 0,-1.000 1.000 0,1.000 0.000 0,-1.000-1.000 0,1.000 0.000 0,0.000 1.000 0,-1.000-1.000 0,1.000 0.000 0,0.000 0.000 0,-1.000 0.000 0,1.000 0.000 0,1.000 0.000 0,7.000-1.000 0,-1.000 0.000 0,1.000-1.000 0,-1.000 0.000 0,0.000-1.000 0,0.000 0.000 0,0.000 0.000 0,0.000-1.000 0,0.000 0.000 0,-1.000-1.000 0,11.000-7.000 0,7.000-6.000 0,44.000-41.000 0,-51.000 40.000 0,-1.000-1.000 0,23.000-34.000 0,-4.000 4.000 0,-44.000 60.000 0,0.000 1.000 0,0.000 1.000 0,1.000-1.000 0,-9.000 24.000 0,13.000-32.000 0,0.000 1.000 0,1.000 0.000 0,-1.000 0.000 0,1.000 0.000 0,0.000 0.000 0,0.000 0.000 0,1.000 0.000 0,-1.000 0.000 0,1.000 1.000 0,0.000-1.000 0,0.000 0.000 0,0.000 0.000 0,0.000 0.000 0,1.000 0.000 0,0.000 1.000 0,0.000-1.000 0,0.000 0.000 0,0.000 0.000 0,0.000-1.000 0,4.000 8.000 0,-3.000-9.000 0,-1.000 0.000 0,1.000 0.000 0,0.000-1.000 0,-1.000 1.000 0,1.000-1.000 0,0.000 0.000 0,0.000 1.000 0,0.000-1.000 0,0.000 0.000 0,0.000 0.000 0,0.000 0.000 0,0.000 0.000 0,0.000-1.000 0,1.000 1.000 0,-1.000-1.000 0,0.000 1.000 0,0.000-1.000 0,1.000 0.000 0,3.000 0.000 0,-2.000 0.000 0,1.000-1.000 0,-1.000 0.000 0,1.000 0.000 0,-1.000 0.000 0,0.000 0.000 0,0.000-1.000 0,1.000 0.000 0,-1.000 0.000 0,7.000-5.000 0,-6.000 4.000 0,0.000 0.000 0,-1.000 0.000 0,0.000-1.000 0,1.000 0.000 0,-1.000 0.000 0,0.000 0.000 0,-1.000 0.000 0,1.000-1.000 0,-1.000 1.000 0,0.000-1.000 0,0.000 0.000 0,0.000 0.000 0,0.000 0.000 0,-1.000-1.000 0,0.000 1.000 0,0.000-1.000 0,1.000-5.000 0,-3.000 8.000 0,0.000 0.000 0,0.000 0.000 0,-1.000 0.000 0,1.000 0.000 0,0.000-1.000 0,-1.000 1.000 0,0.000 1.000 0,0.000-1.000 0,0.000 0.000 0,0.000 0.000 0,0.000 0.000 0,-1.000 0.000 0,1.000 1.000 0,-1.000-1.000 0,1.000 1.000 0,-1.000-1.000 0,0.000 1.000 0,0.000-1.000 0,0.000 1.000 0,0.000 0.000 0,-1.000 0.000 0,1.000 0.000 0,-4.000-2.000 0,2.000 1.000 0,1.000 0.000 0,-1.000 0.000 0,1.000 0.000 0,0.000 0.000 0,0.000 0.000 0,0.000-1.000 0,1.000 0.000 0,-5.000-7.000 0,7.000 10.000 0,0.000 1.000 0,0.000-1.000 0,-1.000 0.000 0,1.000 1.000 0,0.000-1.000 0,0.000 0.000 0,0.000 1.000 0,0.000-1.000 0,0.000 1.000 0,1.000-1.000 0,-1.000 0.000 0,0.000 1.000 0,0.000-1.000 0,0.000 0.000 0,0.000 1.000 0,1.000-1.000 0,-1.000 1.000 0,0.000-1.000 0,1.000 1.000 0,-1.000-1.000 0,0.000 1.000 0,1.000-1.000 0,-1.000 1.000 0,1.000-1.000 0,-1.000 1.000 0,0.000-1.000 0,1.000 1.000 0,-1.000 0.000 0,1.000-1.000 0,-1.000 1.000 0,1.000 0.000 0,0.000-1.000 0,0.000 1.000 0,23.000-11.000 0,-19.000 9.000 0,35.000-13.000 0,0.000 2.000 0,70.000-14.000 0,-106.000 26.000 0,0.000 0.000 0,1.000 1.000 0,-1.000 0.000 0,0.000 0.000 0,0.000 0.000 0,1.000 0.000 0,-1.000 1.000 0,0.000-1.000 0,0.000 1.000 0,0.000 0.000 0,1.000 1.000 0,-1.000-1.000 0,0.000 1.000 0,-1.000 0.000 0,1.000-1.000 0,0.000 2.000 0,0.000-1.000 0,-1.000 0.000 0,1.000 1.000 0,-1.000 0.000 0,0.000 0.000 0,0.000 0.000 0,0.000 0.000 0,0.000 1.000 0,-1.000-1.000 0,1.000 1.000 0,-1.000-1.000 0,0.000 1.000 0,0.000 0.000 0,3.000 7.000 0,-2.000-1.000 0,0.000-1.000 0,0.000 1.000 0,-1.000 0.000 0,-1.000 0.000 0,0.000 1.000 0,0.000-1.000 0,-1.000 0.000 0,0.000 0.000 0,0.000 1.000 0,-1.000-1.000 0,-1.000 0.000 0,-3.000 15.000 0,3.000-16.000 0,-7.000 37.000 0,9.000-46.000 0,-1.000 1.000 0,1.000-1.000 0,0.000 0.000 0,0.000 0.000 0,0.000 1.000 0,0.000-1.000 0,0.000 0.000 0,0.000 1.000 0,0.000-1.000 0,0.000 0.000 0,1.000 0.000 0,-1.000 1.000 0,0.000-1.000 0,0.000 0.000 0,0.000 0.000 0,0.000 0.000 0,0.000 1.000 0,0.000-1.000 0,0.000 0.000 0,0.000 0.000 0,1.000 1.000 0,-1.000-1.000 0,0.000 0.000 0,0.000 0.000 0,0.000 0.000 0,0.000 0.000 0,1.000 1.000 0,-1.000-1.000 0,0.000 0.000 0,0.000 0.000 0,1.000 0.000 0,-1.000 0.000 0,0.000 0.000 0,0.000 0.000 0,0.000 1.000 0,1.000-1.000 0,-1.000 0.000 0,0.000 0.000 0,0.000 0.000 0,1.000 0.000 0,-1.000 0.000 0,0.000 0.000 0,0.000 0.000 0,1.000 0.000 0,20.000-17.000 0,50.000-65.000 0,-41.000 44.000 0,50.000-46.000 0,-78.000 82.000 0,0.000 0.000 0,0.000 1.000 0,0.000-1.000 0,0.000 0.000 0,0.000 1.000 0,0.000-1.000 0,1.000 1.000 0,-1.000 0.000 0,0.000 0.000 0,1.000 0.000 0,-1.000 0.000 0,1.000 0.000 0,-1.000 0.000 0,1.000 1.000 0,0.000-1.000 0,-1.000 1.000 0,1.000 0.000 0,0.000 0.000 0,-1.000 0.000 0,5.000 0.000 0,-7.000 1.000 0,1.000-1.000 0,0.000 1.000 0,0.000-1.000 0,0.000 1.000 0,0.000-1.000 0,0.000 1.000 0,0.000 0.000 0,0.000-1.000 0,-1.000 1.000 0,1.000 0.000 0,0.000 0.000 0,-1.000 0.000 0,1.000-1.000 0,0.000 1.000 0,-1.000 0.000 0,1.000 0.000 0,-1.000 0.000 0,1.000 0.000 0,0.000 2.000 0,-1.000 0.000 0,1.000 0.000 0,-1.000 0.000 0,1.000 0.000 0,-1.000 1.000 0,0.000-1.000 0,0.000 0.000 0,0.000 0.000 0,0.000 0.000 0,-2.000 5.000 0,-6.000 29.000 0,5.000-28.000 0,0.000 1.000 0,1.000 0.000 0,0.000-1.000 0,1.000 1.000 0,0.000 0.000 0,1.000 18.000 0,1.000-26.000 0,-1.000 1.000 0,1.000 0.000 0,0.000 0.000 0,0.000-1.000 0,0.000 1.000 0,0.000-1.000 0,0.000 1.000 0,1.000-1.000 0,-1.000 1.000 0,1.000-1.000 0,0.000 0.000 0,-1.000 0.000 0,1.000 0.000 0,0.000 0.000 0,0.000 0.000 0,0.000 0.000 0,1.000 0.000 0,-1.000-1.000 0,0.000 1.000 0,1.000-1.000 0,-1.000 1.000 0,1.000-1.000 0,-1.000 0.000 0,1.000 0.000 0,-1.000-1.000 0,1.000 1.000 0,0.000 0.000 0,5.000 0.000 0,2.000 0.000-73,0.000-1.000 0,1.000 0.000 0,-1.000 0.000-1,0.000-1.000 1,1.000-1.000 0,-1.000 1.000 0,0.000-2.000-1,0.000 1.000 1,14.000-7.000 0,-13.000 6.000-560,17.000-6.000-6193</inkml:trace>
</inkml:ink>
</file>

<file path=ppt/ink/ink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1"/>
    </inkml:context>
    <inkml:brush xml:id="br0">
      <inkml:brushProperty name="width" value="0.05" units="cm"/>
      <inkml:brushProperty name="height" value="0.05" units="cm"/>
      <inkml:brushProperty name="color" value="#ffffff"/>
    </inkml:brush>
  </inkml:definitions>
  <inkml:trace contextRef="#ctx0" brushRef="#br0">15.000 1149.000 24575,'-7.000'24.000'0,"0.000"2.000"0,7.000-25.000 0,0.000 0.000 0,1.000 0.000 0,-1.000 0.000 0,1.000 0.000 0,0.000 0.000 0,-1.000-1.000 0,1.000 1.000 0,0.000 0.000 0,-1.000-1.000 0,1.000 1.000 0,0.000 0.000 0,0.000-1.000 0,-1.000 1.000 0,1.000-1.000 0,0.000 1.000 0,0.000-1.000 0,0.000 0.000 0,0.000 1.000 0,0.000-1.000 0,-1.000 0.000 0,1.000 0.000 0,0.000 1.000 0,0.000-1.000 0,0.000 0.000 0,0.000 0.000 0,0.000 0.000 0,0.000 0.000 0,0.000 0.000 0,0.000-1.000 0,1.000 1.000 0,7.000-1.000 0,0.000 0.000 0,-1.000 0.000 0,0.000-1.000 0,1.000 0.000 0,-1.000-1.000 0,0.000 0.000 0,0.000 0.000 0,0.000-1.000 0,-1.000 0.000 0,1.000-1.000 0,-1.000 1.000 0,8.000-7.000 0,15.000-13.000 0,36.000-38.000 0,-55.000 52.000 0,79.000-80.000 0,-3.000-4.000 0,-5.000-4.000 0,82.000-126.000 0,-156.000 211.000 0,96.000-157.000 0,-87.000 137.000 0,-1.000-1.000 0,-1.000 0.000 0,13.000-50.000 0,-18.000 52.000 0,-5.000 19.000 0,-1.000 0.000 0,0.000 0.000 0,-1.000 0.000 0,-1.000-1.000 0,2.000-26.000 0,-4.000 38.000 0,0.000-1.000 0,-1.000 0.000 0,1.000 1.000 0,-1.000-1.000 0,1.000 0.000 0,-1.000 1.000 0,0.000-1.000 0,0.000 1.000 0,0.000 0.000 0,0.000-1.000 0,0.000 1.000 0,-1.000 0.000 0,1.000 0.000 0,-1.000-1.000 0,1.000 1.000 0,-1.000 0.000 0,0.000 1.000 0,0.000-1.000 0,0.000 0.000 0,0.000 0.000 0,0.000 1.000 0,0.000-1.000 0,0.000 1.000 0,-1.000 0.000 0,1.000 0.000 0,0.000 0.000 0,-1.000 0.000 0,1.000 0.000 0,-1.000 0.000 0,1.000 1.000 0,-1.000-1.000 0,1.000 1.000 0,-1.000 0.000 0,1.000 0.000 0,-1.000 0.000 0,-3.000 0.000 0,1.000 0.000 0,-1.000 1.000 0,1.000 0.000 0,-1.000 0.000 0,1.000 0.000 0,-1.000 1.000 0,1.000 0.000 0,0.000 0.000 0,0.000 0.000 0,0.000 1.000 0,0.000 0.000 0,0.000 0.000 0,0.000 0.000 0,1.000 0.000 0,0.000 1.000 0,-1.000 0.000 0,1.000 0.000 0,0.000 0.000 0,1.000 0.000 0,-1.000 1.000 0,1.000 0.000 0,-4.000 7.000 0,-7.000 10.000 0,1.000 1.000 0,2.000 0.000 0,-13.000 33.000 0,-108.000 270.000 0,115.000-288.000 0,3.000 0.000 0,0.000 1.000 0,3.000 0.000 0,1.000 1.000 0,2.000 0.000 0,2.000 1.000 0,1.000-1.000 0,2.000 1.000 0,4.000 78.000 0,-1.000-114.000 0,1.000 0.000 0,-1.000 0.000 0,1.000 0.000 0,0.000-1.000 0,0.000 1.000 0,1.000 0.000 0,-1.000 0.000 0,1.000-1.000 0,0.000 1.000 0,1.000-1.000 0,-1.000 1.000 0,1.000-1.000 0,-1.000 0.000 0,1.000 0.000 0,0.000 0.000 0,1.000-1.000 0,-1.000 1.000 0,1.000-1.000 0,-1.000 1.000 0,1.000-1.000 0,0.000 0.000 0,0.000-1.000 0,0.000 1.000 0,1.000-1.000 0,-1.000 0.000 0,1.000 0.000 0,-1.000 0.000 0,1.000-1.000 0,-1.000 1.000 0,1.000-1.000 0,0.000 0.000 0,0.000-1.000 0,0.000 1.000 0,-1.000-1.000 0,1.000 0.000 0,0.000 0.000 0,0.000-1.000 0,0.000 1.000 0,-1.000-1.000 0,1.000 0.000 0,7.000-3.000 0,1.000-1.000 0,-1.000 0.000 0,0.000-1.000 0,0.000 0.000 0,-1.000 0.000 0,1.000-2.000 0,-2.000 0.000 0,1.000 0.000 0,-1.000 0.000 0,0.000-2.000 0,0.000 1.000 0,8.000-12.000 0,32.000-29.000 0,-49.000 49.000 0,0.000 0.000 0,0.000 0.000 0,1.000-1.000 0,-1.000 1.000 0,0.000 0.000 0,1.000 0.000 0,-1.000 1.000 0,1.000-1.000 0,0.000 0.000 0,-1.000 0.000 0,1.000 1.000 0,-1.000-1.000 0,1.000 1.000 0,3.000-1.000 0,-4.000 1.000 0,-1.000 0.000 0,1.000 1.000 0,-1.000-1.000 0,1.000 0.000 0,-1.000 0.000 0,1.000 1.000 0,-1.000-1.000 0,1.000 0.000 0,-1.000 1.000 0,1.000-1.000 0,-1.000 0.000 0,1.000 1.000 0,-1.000-1.000 0,1.000 1.000 0,-1.000-1.000 0,0.000 1.000 0,1.000-1.000 0,-1.000 1.000 0,0.000-1.000 0,1.000 1.000 0,-1.000-1.000 0,0.000 1.000 0,0.000 0.000 0,0.000-1.000 0,1.000 1.000 0,-1.000-1.000 0,0.000 2.000 0,1.000 7.000 0,-1.000-1.000 0,0.000 1.000 0,0.000 0.000 0,-2.000 15.000 0,0.000 2.000 0,2.000-23.000 4,1.000 0.000 1,-1.000 0.000-1,1.000 1.000 0,0.000-1.000 0,0.000 0.000 0,0.000 0.000 0,0.000 0.000 0,1.000 0.000 0,-1.000 0.000 1,1.000-1.000-1,-1.000 1.000 0,1.000 0.000 0,0.000-1.000 0,0.000 1.000 0,0.000-1.000 0,1.000 0.000 0,-1.000 1.000 1,1.000-1.000-1,-1.000 0.000 0,1.000-1.000 0,-1.000 1.000 0,1.000 0.000 0,0.000-1.000 0,0.000 1.000 0,0.000-1.000 1,0.000 0.000-1,0.000 0.000 0,5.000 1.000 0,2.000-1.000-190,0.000 0.000 1,-1.000 0.000-1,1.000 0.000 0,0.000-1.000 1,0.000-1.000-1,0.000 0.000 1,17.000-4.000-1,8.000-4.000-6640</inkml:trace>
</inkml:ink>
</file>

<file path=ppt/ink/ink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1"/>
    </inkml:context>
    <inkml:brush xml:id="br0">
      <inkml:brushProperty name="width" value="0.05" units="cm"/>
      <inkml:brushProperty name="height" value="0.05" units="cm"/>
      <inkml:brushProperty name="color" value="#ffffff"/>
    </inkml:brush>
  </inkml:definitions>
  <inkml:trace contextRef="#ctx0" brushRef="#br0">204.000 28.000 24575,'-6.000'2.000'0,"1.000"0.000"0,-1.000 0.000 0,1.000 1.000 0,0.000-1.000 0,0.000 1.000 0,0.000 1.000 0,0.000-1.000 0,1.000 1.000 0,-1.000 0.000 0,1.000 0.000 0,-7.000 8.000 0,3.000-4.000 0,8.000-8.000 0,-10.000 9.000 0,1.000 1.000 0,0.000 0.000 0,0.000 0.000 0,-10.000 18.000 0,18.000-27.000 0,0.000 1.000 0,0.000-1.000 0,0.000 1.000 0,0.000-1.000 0,0.000 1.000 0,0.000 0.000 0,1.000-1.000 0,-1.000 1.000 0,1.000 0.000 0,-1.000 0.000 0,1.000 0.000 0,-1.000-1.000 0,1.000 1.000 0,0.000 0.000 0,0.000 0.000 0,0.000 0.000 0,0.000 0.000 0,0.000-1.000 0,0.000 1.000 0,1.000 0.000 0,-1.000 0.000 0,1.000 0.000 0,-1.000-1.000 0,1.000 1.000 0,0.000 0.000 0,-1.000 0.000 0,1.000-1.000 0,0.000 1.000 0,0.000-1.000 0,0.000 1.000 0,0.000-1.000 0,0.000 1.000 0,0.000-1.000 0,1.000 1.000 0,-1.000-1.000 0,0.000 0.000 0,1.000 0.000 0,-1.000 0.000 0,1.000 0.000 0,-1.000 0.000 0,1.000 0.000 0,0.000 0.000 0,2.000 0.000 0,2.000 2.000 0,0.000-2.000 0,0.000 1.000 0,0.000-1.000 0,0.000 0.000 0,0.000 0.000 0,0.000-1.000 0,1.000 1.000 0,-1.000-2.000 0,0.000 1.000 0,0.000-1.000 0,0.000 0.000 0,0.000 0.000 0,0.000 0.000 0,0.000-1.000 0,0.000 0.000 0,0.000 0.000 0,-1.000-1.000 0,1.000 0.000 0,-1.000 0.000 0,1.000 0.000 0,-1.000 0.000 0,0.000-1.000 0,-1.000 0.000 0,1.000 0.000 0,0.000-1.000 0,-1.000 1.000 0,0.000-1.000 0,0.000 0.000 0,-1.000 0.000 0,1.000 0.000 0,-1.000-1.000 0,0.000 1.000 0,0.000-1.000 0,-1.000 0.000 0,1.000 0.000 0,-1.000 0.000 0,-1.000 0.000 0,1.000 0.000 0,-1.000 0.000 0,0.000 0.000 0,0.000-1.000 0,-1.000 1.000 0,0.000 0.000 0,0.000-1.000 0,0.000 1.000 0,-1.000 0.000 0,0.000-1.000 0,-2.000-8.000 0,3.000 13.000 0,-1.000 0.000 0,0.000 0.000 0,1.000 0.000 0,-1.000 0.000 0,0.000 0.000 0,0.000 0.000 0,0.000 0.000 0,-1.000 0.000 0,1.000 0.000 0,0.000 0.000 0,-1.000 1.000 0,1.000-1.000 0,-1.000 1.000 0,1.000-1.000 0,-1.000 1.000 0,0.000 0.000 0,0.000-1.000 0,0.000 1.000 0,1.000 0.000 0,-1.000 0.000 0,0.000 0.000 0,-3.000 0.000 0,1.000 0.000 0,1.000 0.000 0,-1.000 1.000 0,0.000 0.000 0,0.000 0.000 0,0.000 0.000 0,0.000 0.000 0,1.000 1.000 0,-1.000 0.000 0,0.000-1.000 0,0.000 1.000 0,-5.000 3.000 0,-4.000 2.000 0,1.000 0.000 0,0.000 0.000 0,0.000 2.000 0,1.000-1.000 0,0.000 2.000 0,-11.000 9.000 0,11.000-6.000-3,1.000 0.000-1,1.000 1.000 1,0.000 0.000 0,1.000 0.000-1,-8.000 18.000 1,-5.000 6.000-1342,5.000-11.000-5481</inkml:trace>
</inkml:ink>
</file>

<file path=ppt/ink/ink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3"/>
    </inkml:context>
    <inkml:brush xml:id="br0">
      <inkml:brushProperty name="width" value="0.05" units="cm"/>
      <inkml:brushProperty name="height" value="0.05" units="cm"/>
      <inkml:brushProperty name="color" value="#ffffff"/>
    </inkml:brush>
  </inkml:definitions>
  <inkml:trace contextRef="#ctx0" brushRef="#br0">130.000 109.000 24575,'-3.000'2.000'0,"-1.000"0.000"0,2.000-1.000 0,-1.000 1.000 0,0.000 1.000 0,0.000-1.000 0,1.000 0.000 0,-1.000 1.000 0,1.000-1.000 0,0.000 1.000 0,-1.000 0.000 0,1.000 0.000 0,0.000 0.000 0,1.000 0.000 0,-1.000 0.000 0,-2.000 5.000 0,-6.000 9.000 0,-11.000 10.000 0,12.000-16.000 0,1.000 0.000 0,-1.000 1.000 0,2.000 0.000 0,0.000 0.000 0,-11.000 24.000 0,19.000-29.000 0,7.000-10.000 0,9.000-10.000 0,39.000-49.000 0,-42.000 46.000 0,0.000-1.000 0,1.000 2.000 0,19.000-16.000 0,-33.000 30.000 0,-1.000 1.000 0,1.000-1.000 0,0.000 0.000 0,0.000 0.000 0,0.000 1.000 0,0.000-1.000 0,0.000 1.000 0,0.000-1.000 0,0.000 1.000 0,0.000-1.000 0,0.000 1.000 0,1.000 0.000 0,-1.000-1.000 0,0.000 1.000 0,0.000 0.000 0,0.000 0.000 0,0.000 0.000 0,0.000 0.000 0,1.000 0.000 0,-1.000 0.000 0,0.000 0.000 0,0.000 1.000 0,0.000-1.000 0,2.000 1.000 0,-1.000 0.000 0,-1.000 0.000 0,0.000 0.000 0,0.000 1.000 0,1.000-1.000 0,-1.000 0.000 0,0.000 1.000 0,0.000-1.000 0,0.000 1.000 0,0.000-1.000 0,-1.000 1.000 0,1.000-1.000 0,0.000 1.000 0,-1.000 0.000 0,1.000-1.000 0,0.000 3.000 0,2.000 10.000 0,-1.000 1.000 0,-1.000-1.000 0,1.000 22.000 0,-2.000-19.000 0,1.000-14.000 0,-1.000 1.000 0,0.000 0.000 0,1.000 0.000 0,-1.000-1.000 0,1.000 1.000 0,0.000 0.000 0,0.000-1.000 0,0.000 1.000 0,1.000-1.000 0,-1.000 1.000 0,1.000-1.000 0,0.000 0.000 0,0.000 0.000 0,0.000 1.000 0,0.000-1.000 0,1.000-1.000 0,-1.000 1.000 0,1.000 0.000 0,-1.000-1.000 0,1.000 1.000 0,0.000-1.000 0,0.000 0.000 0,0.000 0.000 0,0.000 0.000 0,1.000 0.000 0,-1.000-1.000 0,0.000 1.000 0,8.000 1.000 0,-4.000-2.000 0,1.000 0.000 0,-1.000-1.000 0,0.000 0.000 0,1.000 0.000 0,-1.000 0.000 0,1.000-1.000 0,-1.000 0.000 0,0.000-1.000 0,1.000 0.000 0,-1.000 0.000 0,0.000-1.000 0,0.000 1.000 0,9.000-6.000 0,2.000-1.000 0,0.000-1.000 0,-1.000-1.000 0,0.000-1.000 0,27.000-24.000 0,-40.000 32.000 0,1.000 0.000 0,-1.000 0.000 0,-1.000-1.000 0,1.000 1.000 0,-1.000-1.000 0,1.000 0.000 0,-1.000-1.000 0,-1.000 1.000 0,1.000 0.000 0,-1.000-1.000 0,0.000 1.000 0,0.000-1.000 0,0.000 0.000 0,-1.000 0.000 0,0.000 0.000 0,0.000 0.000 0,-1.000 0.000 0,1.000 0.000 0,-1.000 0.000 0,0.000 0.000 0,-2.000-6.000 0,2.000 11.000 0,0.000 0.000 0,0.000 0.000 0,0.000 0.000 0,0.000 0.000 0,0.000-1.000 0,0.000 1.000 0,-1.000 0.000 0,1.000 0.000 0,-1.000 0.000 0,1.000 0.000 0,0.000 0.000 0,-1.000 0.000 0,0.000 0.000 0,1.000 0.000 0,-1.000 0.000 0,0.000 0.000 0,1.000 1.000 0,-1.000-1.000 0,0.000 0.000 0,0.000 0.000 0,1.000 0.000 0,-1.000 1.000 0,0.000-1.000 0,0.000 1.000 0,0.000-1.000 0,0.000 1.000 0,-2.000-1.000 0,2.000 0.000 0,-1.000 2.000 0,0.000-1.000 0,0.000 0.000 0,1.000 0.000 0,-1.000 0.000 0,0.000 1.000 0,0.000-1.000 0,1.000 1.000 0,-1.000 0.000 0,0.000-1.000 0,1.000 1.000 0,-1.000 0.000 0,1.000 0.000 0,-1.000 0.000 0,-1.000 1.000 0,-2.000 2.000 0,-1.000 1.000 0,1.000 0.000 0,0.000 0.000 0,0.000 0.000 0,1.000 1.000 0,-1.000-1.000 0,-5.000 12.000 0,7.000-12.000 0,0.000 1.000 0,1.000 0.000 0,0.000-1.000 0,1.000 1.000 0,-1.000 0.000 0,1.000 0.000 0,0.000 0.000 0,0.000 0.000 0,1.000 0.000 0,0.000 1.000 0,0.000-1.000 0,0.000 0.000 0,1.000 0.000 0,0.000 0.000 0,0.000 0.000 0,0.000 0.000 0,1.000 0.000 0,0.000 0.000 0,0.000-1.000 0,0.000 1.000 0,6.000 8.000 0,-5.000-10.000 0,0.000 1.000 0,1.000-1.000 0,-1.000 0.000 0,1.000-1.000 0,0.000 1.000 0,0.000-1.000 0,1.000 1.000 0,-1.000-1.000 0,1.000 0.000 0,-1.000-1.000 0,1.000 1.000 0,0.000-1.000 0,0.000 0.000 0,0.000-1.000 0,0.000 1.000 0,0.000-1.000 0,1.000 0.000 0,-1.000 0.000 0,0.000 0.000 0,1.000-1.000 0,-1.000 0.000 0,0.000 0.000 0,1.000 0.000 0,5.000-2.000 0,24.000-6.000 0,-1.000-2.000 0,0.000-1.000 0,0.000-1.000 0,-1.000-3.000 0,34.000-19.000 0,-26.000 14.000 0,-2.000 1.000 0,-20.000 12.000 0,-1.000-1.000 0,-1.000-1.000 0,1.000 0.000 0,-1.000-2.000 0,-1.000 0.000 0,0.000-1.000 0,21.000-20.000 0,-36.000 32.000 0,0.000-1.000 0,-1.000 0.000 0,1.000 0.000 0,0.000 1.000 0,0.000-1.000 0,-1.000 0.000 0,1.000 0.000 0,-1.000 0.000 0,1.000 0.000 0,0.000 0.000 0,-1.000 0.000 0,0.000 0.000 0,1.000 0.000 0,-1.000 0.000 0,0.000 0.000 0,1.000-1.000 0,-1.000 1.000 0,0.000 0.000 0,0.000 0.000 0,0.000 0.000 0,0.000 0.000 0,0.000 0.000 0,0.000 0.000 0,0.000-1.000 0,-1.000-1.000 0,0.000 2.000 0,1.000 0.000 0,-1.000 1.000 0,0.000-1.000 0,0.000 0.000 0,0.000 0.000 0,0.000 0.000 0,-1.000 1.000 0,1.000-1.000 0,0.000 0.000 0,0.000 1.000 0,0.000-1.000 0,0.000 1.000 0,-1.000 0.000 0,1.000-1.000 0,0.000 1.000 0,0.000 0.000 0,-3.000-1.000 0,-4.000 1.000 0,0.000 0.000 0,0.000 0.000 0,0.000 0.000 0,0.000 1.000 0,-13.000 3.000 0,9.000 1.000 0,0.000 0.000 0,-1.000 1.000 0,2.000 0.000 0,-1.000 1.000 0,1.000 1.000 0,0.000 0.000 0,1.000 0.000 0,-1.000 1.000 0,2.000 1.000 0,-1.000-1.000 0,1.000 2.000 0,1.000-1.000 0,0.000 1.000 0,0.000 1.000 0,1.000-1.000 0,0.000 1.000 0,1.000 1.000 0,-8.000 22.000 0,14.000-34.000 0,-1.000 1.000 0,0.000 0.000 0,1.000-1.000 0,-1.000 1.000 0,1.000 0.000 0,0.000 0.000 0,0.000-1.000 0,-1.000 1.000 0,1.000 0.000 0,0.000 0.000 0,0.000 0.000 0,1.000-1.000 0,-1.000 1.000 0,0.000 0.000 0,0.000 0.000 0,1.000-1.000 0,-1.000 1.000 0,1.000 0.000 0,0.000 0.000 0,-1.000-1.000 0,1.000 1.000 0,0.000-1.000 0,0.000 1.000 0,2.000 2.000 0,-1.000-3.000 0,0.000 0.000 0,0.000 0.000 0,0.000 0.000 0,0.000 0.000 0,0.000-1.000 0,0.000 1.000 0,0.000-1.000 0,0.000 1.000 0,0.000-1.000 0,0.000 0.000 0,0.000 1.000 0,1.000-1.000 0,-1.000 0.000 0,0.000-1.000 0,0.000 1.000 0,3.000-1.000 0,8.000-2.000 0,0.000 0.000 0,-1.000-1.000 0,0.000 0.000 0,0.000-1.000 0,14.000-8.000 0,-1.000-3.000 0,-1.000-1.000 0,34.000-31.000 0,-24.000 19.000 0,-38.000 68.000 0,3.000-33.000 0,1.000 0.000 0,-1.000 0.000 0,1.000-1.000 0,0.000 1.000 0,0.000 0.000 0,1.000 0.000 0,0.000 0.000 0,0.000 0.000 0,0.000-1.000 0,0.000 1.000 0,1.000 0.000 0,3.000 5.000 0,-4.000-9.000 0,0.000 0.000 0,0.000 0.000 0,1.000 0.000 0,-1.000 0.000 0,0.000 0.000 0,1.000-1.000 0,0.000 1.000 0,-1.000 0.000 0,1.000-1.000 0,0.000 1.000 0,0.000-1.000 0,0.000 0.000 0,0.000 0.000 0,0.000 0.000 0,0.000 0.000 0,0.000 0.000 0,0.000 0.000 0,0.000 0.000 0,0.000-1.000 0,1.000 1.000 0,-1.000-1.000 0,0.000 0.000 0,0.000 1.000 0,1.000-1.000 0,-1.000 0.000 0,0.000 0.000 0,0.000-1.000 0,1.000 1.000 0,-1.000 0.000 0,0.000-1.000 0,0.000 0.000 0,0.000 1.000 0,4.000-3.000 0,10.000-4.000 0,0.000-2.000 0,0.000 0.000 0,-1.000-1.000 0,0.000 0.000 0,-1.000-2.000 0,0.000 1.000 0,12.000-15.000 0,10.000-7.000 0,-4.000 7.000 0,35.000-31.000 0,-61.000 51.000 0,-1.000 0.000 0,1.000 0.000 0,-1.000 0.000 0,-1.000-1.000 0,1.000 0.000 0,-1.000 0.000 0,0.000 0.000 0,3.000-9.000 0,-6.000 15.000 0,0.000-1.000 0,-1.000 1.000 0,1.000 0.000 0,-1.000-1.000 0,1.000 1.000 0,-1.000-1.000 0,1.000 1.000 0,-1.000-1.000 0,0.000 1.000 0,0.000 0.000 0,1.000-1.000 0,-1.000 1.000 0,0.000-1.000 0,0.000 1.000 0,0.000-1.000 0,-1.000 1.000 0,1.000-1.000 0,0.000 1.000 0,-1.000-1.000 0,1.000 1.000 0,-1.000-1.000 0,1.000 1.000 0,-1.000-1.000 0,1.000 1.000 0,-1.000 0.000 0,0.000 0.000 0,0.000-1.000 0,0.000 1.000 0,0.000 0.000 0,0.000 0.000 0,0.000 0.000 0,0.000 0.000 0,0.000 0.000 0,0.000 0.000 0,0.000 0.000 0,0.000 0.000 0,-1.000 0.000 0,1.000 1.000 0,0.000-1.000 0,-1.000 1.000 0,1.000-1.000 0,0.000 1.000 0,-1.000-1.000 0,1.000 1.000 0,-1.000 0.000 0,1.000-1.000 0,-3.000 1.000 0,-1.000 0.000 0,-1.000 0.000 0,1.000 0.000 0,-1.000 0.000 0,1.000 1.000 0,-1.000-1.000 0,1.000 2.000 0,0.000-1.000 0,-1.000 0.000 0,1.000 1.000 0,0.000 0.000 0,-8.000 4.000 0,2.000 1.000 0,0.000 1.000 0,1.000 0.000 0,0.000 0.000 0,0.000 1.000 0,-12.000 14.000 0,20.000-21.000 0,0.000 1.000 0,0.000-1.000 0,1.000 1.000 0,-1.000-1.000 0,1.000 1.000 0,-1.000 0.000 0,1.000 0.000 0,0.000 0.000 0,0.000 0.000 0,0.000 0.000 0,1.000 0.000 0,-2.000 4.000 0,2.000-5.000 0,1.000 0.000 0,-1.000 0.000 0,0.000 0.000 0,1.000 0.000 0,-1.000 0.000 0,1.000 0.000 0,-1.000 0.000 0,1.000 0.000 0,0.000 0.000 0,0.000-1.000 0,0.000 1.000 0,0.000 0.000 0,0.000-1.000 0,0.000 1.000 0,0.000 0.000 0,0.000-1.000 0,1.000 0.000 0,-1.000 1.000 0,1.000-1.000 0,-1.000 0.000 0,3.000 2.000 0,42.000 27.000 0,-34.000-23.000 0,-1.000 0.000 0,-1.000 0.000 0,18.000 16.000 0,-24.000-18.000 0,0.000 0.000 0,0.000 0.000 0,0.000 0.000 0,-1.000 0.000 0,0.000 1.000 0,0.000-1.000 0,0.000 1.000 0,-1.000 0.000 0,1.000-1.000 0,-2.000 1.000 0,3.000 9.000 0,1.000 29.000 0,-4.000-33.000 0,0.000-1.000 0,0.000 1.000 0,1.000-1.000 0,4.000 13.000 0,-5.000-20.000 0,0.000-1.000 0,0.000 1.000 0,0.000-1.000 0,0.000 1.000 0,1.000-1.000 0,-1.000 0.000 0,1.000 0.000 0,0.000 1.000 0,-1.000-1.000 0,1.000 0.000 0,0.000-1.000 0,0.000 1.000 0,0.000 0.000 0,0.000 0.000 0,1.000-1.000 0,-1.000 0.000 0,0.000 1.000 0,1.000-1.000 0,-1.000 0.000 0,5.000 2.000 0,2.000-2.000 0,-1.000 1.000 0,1.000-1.000 0,0.000-1.000 0,-1.000 0.000 0,1.000 0.000 0,0.000 0.000 0,-1.000-1.000 0,1.000-1.000 0,-1.000 0.000 0,1.000 0.000 0,14.000-6.000 0,10.000-6.000 0,48.000-28.000 0,-57.000 29.000 0,132.000-69.000-1365,-110.000 55.000-5461</inkml:trace>
</inkml:ink>
</file>

<file path=ppt/ink/ink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4"/>
    </inkml:context>
    <inkml:brush xml:id="br0">
      <inkml:brushProperty name="width" value="0.05" units="cm"/>
      <inkml:brushProperty name="height" value="0.05" units="cm"/>
      <inkml:brushProperty name="color" value="#ffffff"/>
    </inkml:brush>
  </inkml:definitions>
  <inkml:trace contextRef="#ctx0" brushRef="#br0">0.000 1217.000 24575,'0.000'3.000'0,"0.000"-1.000"0,0.000 0.000 0,0.000 0.000 0,0.000 0.000 0,1.000 0.000 0,-1.000 0.000 0,1.000 0.000 0,-1.000 0.000 0,1.000 0.000 0,-1.000 0.000 0,1.000 0.000 0,0.000 0.000 0,0.000 0.000 0,0.000-1.000 0,0.000 1.000 0,0.000 0.000 0,0.000-1.000 0,1.000 1.000 0,-1.000 0.000 0,0.000-1.000 0,1.000 0.000 0,-1.000 1.000 0,1.000-1.000 0,2.000 2.000 0,-1.000-2.000 0,0.000 0.000 0,0.000 0.000 0,1.000 0.000 0,-1.000 0.000 0,1.000-1.000 0,-1.000 1.000 0,0.000-1.000 0,1.000 0.000 0,-1.000 0.000 0,1.000 0.000 0,-1.000-1.000 0,0.000 1.000 0,1.000-1.000 0,3.000-1.000 0,16.000-7.000 0,0.000-1.000 0,-1.000-1.000 0,0.000-1.000 0,0.000-1.000 0,-1.000-1.000 0,28.000-25.000 0,-25.000 20.000 0,31.000-23.000 0,-3.000-2.000 0,-1.000-3.000 0,-3.000-2.000 0,-1.000-2.000 0,-3.000-2.000 0,71.000-112.000 0,-82.000 110.000 0,-2.000-2.000 0,-2.000-1.000 0,-2.000-2.000 0,-4.000 0.000 0,-1.000-2.000 0,-4.000 0.000 0,14.000-82.000 0,-30.000 133.000 0,-1.000 0.000 0,0.000-1.000 0,-1.000 1.000 0,0.000 0.000 0,-1.000 0.000 0,-3.000-18.000 0,3.000 27.000 0,1.000 0.000 0,-1.000 0.000 0,1.000 0.000 0,-1.000 1.000 0,0.000-1.000 0,0.000 0.000 0,0.000 0.000 0,0.000 1.000 0,0.000-1.000 0,0.000 0.000 0,0.000 1.000 0,0.000-1.000 0,-1.000 1.000 0,1.000-1.000 0,0.000 1.000 0,-1.000 0.000 0,-3.000-3.000 0,3.000 4.000 0,0.000-1.000 0,0.000 1.000 0,0.000 0.000 0,0.000-1.000 0,0.000 1.000 0,-1.000 0.000 0,1.000 0.000 0,0.000 1.000 0,0.000-1.000 0,0.000 0.000 0,0.000 1.000 0,0.000-1.000 0,0.000 1.000 0,0.000 0.000 0,0.000 0.000 0,0.000-1.000 0,0.000 1.000 0,0.000 1.000 0,0.000-1.000 0,-2.000 2.000 0,-6.000 5.000 0,1.000-1.000 0,0.000 2.000 0,0.000-1.000 0,1.000 2.000 0,0.000-1.000 0,0.000 1.000 0,1.000 0.000 0,-7.000 14.000 0,-45.000 93.000 0,56.000-111.000 0,-36.000 92.000 0,-48.000 189.000 0,13.000-36.000 0,23.000-54.000 0,39.000-143.000 0,11.000-50.000 0,0.000 0.000 0,1.000 0.000 0,-1.000 0.000 0,0.000 0.000 0,1.000 0.000 0,0.000 0.000 0,0.000 0.000 0,0.000 0.000 0,1.000 0.000 0,-1.000 0.000 0,1.000 0.000 0,0.000 0.000 0,0.000 0.000 0,0.000 0.000 0,3.000 4.000 0,-2.000-6.000 0,0.000 1.000 0,0.000 0.000 0,0.000-1.000 0,0.000 1.000 0,1.000-1.000 0,-1.000 0.000 0,1.000 0.000 0,0.000 0.000 0,-1.000 0.000 0,1.000 0.000 0,0.000-1.000 0,0.000 1.000 0,0.000-1.000 0,0.000 0.000 0,0.000 0.000 0,0.000 0.000 0,1.000 0.000 0,5.000 0.000 0,1.000 0.000 0,1.000 0.000 0,0.000-1.000 0,0.000 0.000 0,0.000-1.000 0,0.000-1.000 0,0.000 1.000 0,-1.000-2.000 0,1.000 1.000 0,17.000-8.000 0,-4.000 0.000 0,0.000-2.000 0,44.000-27.000 0,-60.000 33.000 0,0.000 0.000 0,1.000-1.000 0,-2.000 0.000 0,1.000 0.000 0,-1.000-1.000 0,0.000 0.000 0,9.000-15.000 0,-12.000 18.000 0,-1.000-1.000 0,0.000 1.000 0,-1.000-1.000 0,1.000 0.000 0,-1.000 0.000 0,0.000 0.000 0,-1.000 0.000 0,1.000 0.000 0,-1.000 0.000 0,0.000 0.000 0,-1.000 0.000 0,1.000-1.000 0,-2.000-11.000 0,1.000 18.000 0,0.000-1.000 0,1.000 1.000 0,-1.000-1.000 0,0.000 1.000 0,0.000-1.000 0,0.000 1.000 0,1.000-1.000 0,-1.000 1.000 0,0.000-1.000 0,0.000 1.000 0,1.000-1.000 0,-1.000 1.000 0,0.000 0.000 0,1.000-1.000 0,-1.000 1.000 0,1.000 0.000 0,-1.000-1.000 0,0.000 1.000 0,1.000 0.000 0,-1.000-1.000 0,1.000 1.000 0,-1.000 0.000 0,1.000 0.000 0,-1.000 0.000 0,1.000 0.000 0,-1.000-1.000 0,1.000 1.000 0,-1.000 0.000 0,1.000 0.000 0,-1.000 0.000 0,1.000 0.000 0,-1.000 0.000 0,1.000 0.000 0,-1.000 0.000 0,1.000 0.000 0,-1.000 0.000 0,1.000 0.000 0,-1.000 1.000 0,1.000-1.000 0,28.000 4.000 0,-21.000-3.000 0,5.000 1.000 0,1.000-2.000 0,-1.000 0.000 0,0.000 0.000 0,17.000-3.000 0,-24.000 2.000 0,-1.000 0.000 0,1.000 0.000 0,-1.000-1.000 0,0.000 0.000 0,1.000 0.000 0,-1.000 0.000 0,0.000 0.000 0,0.000-1.000 0,0.000 0.000 0,0.000 0.000 0,-1.000 0.000 0,6.000-5.000 0,-10.000 8.000 0,0.000 0.000 0,0.000 0.000 0,0.000 0.000 0,0.000 0.000 0,-1.000 0.000 0,1.000 0.000 0,0.000 0.000 0,0.000 0.000 0,0.000 0.000 0,0.000 0.000 0,0.000-1.000 0,0.000 1.000 0,0.000 0.000 0,0.000 0.000 0,0.000 0.000 0,0.000 0.000 0,0.000 0.000 0,0.000 0.000 0,0.000 0.000 0,0.000 0.000 0,0.000 0.000 0,0.000 0.000 0,0.000 0.000 0,0.000 0.000 0,0.000 0.000 0,0.000 0.000 0,0.000 0.000 0,0.000 0.000 0,0.000 0.000 0,0.000 0.000 0,0.000 0.000 0,0.000-1.000 0,0.000 1.000 0,0.000 0.000 0,0.000 0.000 0,0.000 0.000 0,0.000 0.000 0,0.000 0.000 0,0.000 0.000 0,0.000 0.000 0,0.000 0.000 0,0.000 0.000 0,0.000 0.000 0,0.000 0.000 0,0.000 0.000 0,-11.000 4.000 0,-14.000 11.000 0,1.000 2.000 0,3.000-2.000 0,0.000 1.000 0,-23.000 24.000 0,40.000-37.000 0,0.000 0.000 0,1.000 1.000 0,0.000 0.000 0,0.000 0.000 0,0.000 0.000 0,0.000 0.000 0,0.000 1.000 0,1.000-1.000 0,0.000 1.000 0,0.000 0.000 0,0.000-1.000 0,0.000 1.000 0,1.000 0.000 0,0.000 0.000 0,0.000 0.000 0,0.000 0.000 0,1.000 0.000 0,-1.000 7.000 0,2.000-10.000 0,0.000 1.000 0,-1.000-1.000 0,1.000 0.000 0,0.000 1.000 0,0.000-1.000 0,1.000 0.000 0,-1.000 0.000 0,0.000 0.000 0,1.000 0.000 0,-1.000 0.000 0,1.000 0.000 0,0.000 0.000 0,0.000-1.000 0,-1.000 1.000 0,1.000 0.000 0,0.000-1.000 0,0.000 0.000 0,1.000 1.000 0,-1.000-1.000 0,0.000 0.000 0,0.000 0.000 0,0.000 0.000 0,1.000-1.000 0,-1.000 1.000 0,0.000 0.000 0,4.000-1.000 0,5.000 3.000 0,1.000-1.000 0,0.000-1.000 0,23.000 1.000 0,-15.000-4.000 0,-1.000 0.000 0,0.000-1.000 0,0.000-1.000 0,-1.000 0.000 0,1.000-2.000 0,-1.000 0.000 0,0.000-2.000 0,0.000 0.000 0,20.000-12.000 0,17.000-15.000 0,71.000-59.000 0,-94.000 69.000 0,7.000-8.000 0,0.000-3.000 0,-3.000 0.000 0,58.000-75.000 0,-35.000 29.000 0,49.000-91.000 0,-77.000 114.000-1365,-7.000 5.000-5461</inkml:trace>
</inkml:ink>
</file>

<file path=ppt/ink/ink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6"/>
    </inkml:context>
    <inkml:brush xml:id="br0">
      <inkml:brushProperty name="width" value="0.05" units="cm"/>
      <inkml:brushProperty name="height" value="0.05" units="cm"/>
      <inkml:brushProperty name="color" value="#ffffff"/>
    </inkml:brush>
  </inkml:definitions>
  <inkml:trace contextRef="#ctx0" brushRef="#br0">430.000 261.000 24575,'0.000'-32.000'0,"-2.000"-70.000"0,1.000 92.000 0,-1.000 1.000 0,0.000-1.000 0,0.000 1.000 0,0.000 0.000 0,-1.000 0.000 0,-1.000 0.000 0,1.000 0.000 0,-7.000-10.000 0,9.000 17.000 0,-1.000-1.000 0,1.000 1.000 0,-1.000-1.000 0,1.000 1.000 0,-1.000 0.000 0,0.000 0.000 0,0.000 0.000 0,0.000 0.000 0,0.000 0.000 0,0.000 0.000 0,-1.000 1.000 0,1.000-1.000 0,-1.000 1.000 0,1.000 0.000 0,-1.000-1.000 0,-3.000 0.000 0,3.000 1.000 0,1.000 1.000 0,0.000 0.000 0,0.000 0.000 0,0.000 0.000 0,0.000 0.000 0,-1.000 1.000 0,1.000-1.000 0,0.000 1.000 0,0.000-1.000 0,0.000 1.000 0,0.000 0.000 0,0.000-1.000 0,0.000 1.000 0,0.000 0.000 0,0.000 0.000 0,-3.000 3.000 0,-1.000 1.000 0,0.000 1.000 0,0.000 0.000 0,1.000 0.000 0,-1.000 0.000 0,1.000 1.000 0,1.000-1.000 0,-1.000 1.000 0,1.000 1.000 0,0.000-1.000 0,-2.000 9.000 0,-10.000 31.000 0,3.000 1.000 0,2.000 1.000 0,1.000 0.000 0,-2.000 57.000 0,-7.000 31.000 0,-7.000-20.000 0,-44.000 126.000 0,54.000-192.000 0,-54.000 215.000 0,70.000-265.000 0,0.000-1.000 0,0.000 1.000 0,-1.000 0.000 0,1.000 0.000 0,0.000-1.000 0,0.000 1.000 0,0.000 0.000 0,0.000 0.000 0,0.000-1.000 0,0.000 1.000 0,0.000 0.000 0,0.000 0.000 0,0.000-1.000 0,0.000 1.000 0,0.000 0.000 0,1.000 0.000 0,-1.000-1.000 0,0.000 1.000 0,0.000 0.000 0,1.000-1.000 0,-1.000 1.000 0,0.000 0.000 0,1.000-1.000 0,-1.000 1.000 0,1.000 0.000 0,-1.000-1.000 0,1.000 1.000 0,0.000 0.000 0,0.000-1.000 0,0.000 0.000 0,0.000 0.000 0,0.000 0.000 0,1.000 0.000 0,-1.000 0.000 0,0.000 0.000 0,0.000 0.000 0,0.000 0.000 0,0.000 0.000 0,0.000 0.000 0,0.000-1.000 0,0.000 1.000 0,0.000-1.000 0,1.000 1.000 0,-1.000 0.000 0,1.000-2.000 0,46.000-32.000 0,-42.000 29.000 0,25.000-19.000 0,-11.000 7.000 0,0.000 1.000 0,1.000 1.000 0,32.000-16.000 0,-51.000 29.000 0,0.000 1.000 0,1.000 0.000 0,-1.000 0.000 0,0.000 0.000 0,0.000 1.000 0,1.000-1.000 0,-1.000 1.000 0,1.000-1.000 0,-1.000 1.000 0,0.000 0.000 0,1.000 0.000 0,-1.000 0.000 0,1.000 0.000 0,-1.000 0.000 0,0.000 0.000 0,1.000 1.000 0,-1.000-1.000 0,1.000 1.000 0,-1.000 0.000 0,0.000 0.000 0,0.000 0.000 0,1.000 0.000 0,-1.000 0.000 0,0.000 0.000 0,0.000 1.000 0,0.000-1.000 0,0.000 1.000 0,2.000 2.000 0,2.000 4.000 0,0.000 0.000 0,0.000 0.000 0,-1.000 1.000 0,0.000 0.000 0,7.000 18.000 0,-9.000-19.000 0,0.000-1.000 0,0.000 1.000 0,1.000-1.000 0,0.000 0.000 0,1.000 0.000 0,-1.000-1.000 0,1.000 1.000 0,7.000 6.000 0,-5.000-9.000 0,0.000 1.000 0,1.000-1.000 0,0.000-1.000 0,0.000 1.000 0,0.000-2.000 0,0.000 1.000 0,0.000-1.000 0,1.000 0.000 0,-1.000-1.000 0,0.000 0.000 0,1.000 0.000 0,14.000-1.000 0,-3.000-1.000 0,-1.000-1.000 0,0.000 0.000 0,0.000-2.000 0,30.000-9.000 0,-25.000 3.000 0,0.000-1.000 0,-1.000-2.000 0,0.000 0.000 0,-1.000-1.000 0,0.000-2.000 0,-1.000 0.000 0,-1.000-1.000 0,25.000-28.000 0,-41.000 42.000 0,-1.000-1.000 0,0.000 1.000 0,0.000-1.000 0,0.000 0.000 0,0.000 0.000 0,-1.000 0.000 0,0.000-1.000 0,0.000 1.000 0,0.000 0.000 0,0.000-1.000 0,1.000-5.000 0,-3.000 9.000 0,0.000-1.000 0,1.000 0.000 0,-1.000 1.000 0,0.000-1.000 0,0.000 0.000 0,-1.000 0.000 0,1.000 1.000 0,0.000-1.000 0,0.000 0.000 0,-1.000 1.000 0,1.000-1.000 0,-1.000 0.000 0,0.000 1.000 0,1.000-1.000 0,-1.000 1.000 0,0.000-1.000 0,0.000 1.000 0,0.000-1.000 0,0.000 1.000 0,0.000-1.000 0,0.000 1.000 0,0.000 0.000 0,0.000 0.000 0,-1.000 0.000 0,1.000 0.000 0,0.000 0.000 0,-1.000 0.000 0,1.000 0.000 0,-1.000 0.000 0,1.000 0.000 0,-1.000 1.000 0,1.000-1.000 0,-4.000 0.000 0,-3.000-2.000 0,1.000 1.000 0,-1.000 0.000 0,0.000 0.000 0,0.000 1.000 0,0.000 0.000 0,0.000 1.000 0,0.000 0.000 0,0.000 0.000 0,0.000 0.000 0,0.000 1.000 0,0.000 1.000 0,1.000-1.000 0,-1.000 1.000 0,0.000 1.000 0,1.000-1.000 0,-1.000 1.000 0,1.000 1.000 0,0.000 0.000 0,0.000 0.000 0,0.000 0.000 0,0.000 1.000 0,-6.000 5.000 0,-4.000 6.000 0,0.000 0.000 0,1.000 0.000 0,1.000 2.000 0,1.000 0.000 0,0.000 0.000 0,-18.000 35.000 0,30.000-51.000 0,1.000-1.000 0,0.000 1.000 0,0.000 0.000 0,0.000 0.000 0,0.000 0.000 0,1.000 0.000 0,-1.000 0.000 0,0.000 0.000 0,1.000 1.000 0,-1.000-1.000 0,1.000 0.000 0,0.000 0.000 0,0.000 0.000 0,0.000 1.000 0,0.000-1.000 0,0.000 0.000 0,0.000 0.000 0,0.000 0.000 0,2.000 4.000 0,-1.000-5.000 0,0.000 0.000 0,0.000 1.000 0,0.000-1.000 0,0.000 0.000 0,0.000 0.000 0,1.000 0.000 0,-1.000 0.000 0,0.000 0.000 0,1.000 0.000 0,-1.000 0.000 0,0.000-1.000 0,1.000 1.000 0,-1.000 0.000 0,1.000-1.000 0,-1.000 1.000 0,1.000-1.000 0,0.000 0.000 0,-1.000 1.000 0,1.000-1.000 0,-1.000 0.000 0,1.000 0.000 0,0.000 0.000 0,-1.000 0.000 0,1.000 0.000 0,-1.000-1.000 0,1.000 1.000 0,2.000-1.000 0,9.000-2.000 0,1.000-1.000 0,-1.000-1.000 0,0.000 0.000 0,0.000-1.000 0,0.000 0.000 0,0.000-1.000 0,-1.000-1.000 0,18.000-14.000 0,17.000-9.000 0,-46.000 30.000 0,0.000 0.000 0,0.000 0.000 0,1.000 0.000 0,-1.000 0.000 0,0.000 0.000 0,1.000 0.000 0,-1.000 1.000 0,1.000-1.000 0,-1.000 0.000 0,1.000 1.000 0,-1.000 0.000 0,1.000-1.000 0,-1.000 1.000 0,1.000 0.000 0,-1.000 0.000 0,1.000 0.000 0,-1.000 0.000 0,1.000 0.000 0,0.000 0.000 0,-1.000 0.000 0,1.000 0.000 0,-1.000 1.000 0,1.000-1.000 0,-1.000 1.000 0,1.000-1.000 0,-1.000 1.000 0,1.000 0.000 0,-1.000-1.000 0,0.000 1.000 0,2.000 1.000 0,0.000 2.000 0,0.000 0.000 0,-1.000 0.000 0,1.000 1.000 0,-1.000-1.000 0,0.000 0.000 0,0.000 1.000 0,-1.000-1.000 0,2.000 7.000 0,-2.000-6.000 0,1.000 0.000 0,-1.000 0.000 0,1.000-1.000 0,0.000 1.000 0,0.000 0.000 0,1.000-1.000 0,-1.000 0.000 0,5.000 6.000 0,-6.000-9.000 0,1.000 0.000 0,-1.000 0.000 0,1.000 0.000 0,-1.000 0.000 0,1.000 0.000 0,-1.000-1.000 0,1.000 1.000 0,0.000-1.000 0,-1.000 1.000 0,1.000-1.000 0,0.000 1.000 0,-1.000-1.000 0,1.000 0.000 0,0.000 0.000 0,0.000 0.000 0,-1.000 0.000 0,1.000 0.000 0,0.000 0.000 0,-1.000-1.000 0,1.000 1.000 0,0.000-1.000 0,-1.000 1.000 0,1.000-1.000 0,0.000 0.000 0,-1.000 1.000 0,1.000-1.000 0,-1.000 0.000 0,1.000 0.000 0,1.000-2.000 0,15.000-8.000 0,0.000-1.000 0,-1.000-1.000 0,0.000-1.000 0,-1.000 0.000 0,-1.000-1.000 0,0.000-1.000 0,-1.000-1.000 0,14.000-20.000 0,-24.000 31.000 0,0.000 1.000 0,1.000 1.000 0,0.000-1.000 0,0.000 1.000 0,0.000 0.000 0,0.000 0.000 0,0.000 0.000 0,1.000 1.000 0,-1.000 0.000 0,1.000 0.000 0,7.000-3.000 0,-11.000 6.000 0,0.000-1.000 0,0.000 0.000 0,1.000 1.000 0,-1.000 0.000 0,0.000-1.000 0,0.000 1.000 0,0.000 0.000 0,0.000 0.000 0,1.000 0.000 0,-1.000 0.000 0,0.000 1.000 0,0.000-1.000 0,0.000 1.000 0,0.000-1.000 0,0.000 1.000 0,0.000 0.000 0,0.000 0.000 0,0.000 0.000 0,0.000 0.000 0,0.000 0.000 0,0.000 0.000 0,0.000 0.000 0,-1.000 1.000 0,1.000-1.000 0,0.000 1.000 0,-1.000-1.000 0,1.000 1.000 0,-1.000 0.000 0,0.000 0.000 0,1.000 0.000 0,-1.000 0.000 0,0.000-1.000 0,0.000 1.000 0,0.000 1.000 0,1.000 2.000 0,1.000 5.000 0,-1.000 0.000 0,0.000-1.000 0,0.000 1.000 0,-1.000 0.000 0,1.000 15.000 0,-3.000-18.000 0,1.000 0.000 0,1.000 0.000 0,-1.000 0.000 0,1.000 0.000 0,1.000 0.000 0,-1.000-1.000 0,1.000 1.000 0,0.000 0.000 0,1.000-1.000 0,-1.000 1.000 0,8.000 11.000 0,-9.000-17.000 0,0.000 1.000 0,1.000-1.000 0,-1.000 0.000 0,1.000 0.000 0,-1.000 1.000 0,1.000-1.000 0,0.000-1.000 0,-1.000 1.000 0,1.000 0.000 0,0.000 0.000 0,0.000-1.000 0,0.000 1.000 0,-1.000-1.000 0,1.000 1.000 0,0.000-1.000 0,0.000 0.000 0,0.000 0.000 0,0.000 0.000 0,0.000 0.000 0,-1.000 0.000 0,1.000 0.000 0,0.000 0.000 0,0.000-1.000 0,0.000 1.000 0,0.000-1.000 0,-1.000 1.000 0,1.000-1.000 0,0.000 0.000 0,0.000 0.000 0,-1.000 0.000 0,1.000 0.000 0,-1.000 0.000 0,1.000 0.000 0,-1.000 0.000 0,1.000 0.000 0,2.000-4.000 0,5.000-2.000 0,-1.000-1.000 0,0.000-1.000 0,0.000 1.000 0,10.000-17.000 0,85.000-151.000 0,-101.000 173.000 0,0.000 0.000 0,0.000 0.000 0,0.000 0.000 0,1.000 1.000 0,-1.000-1.000 0,0.000 1.000 0,1.000 0.000 0,0.000 0.000 0,-1.000 0.000 0,1.000 0.000 0,0.000 0.000 0,0.000 0.000 0,0.000 1.000 0,0.000-1.000 0,0.000 1.000 0,1.000 0.000 0,-1.000 0.000 0,0.000 1.000 0,0.000-1.000 0,1.000 0.000 0,-1.000 1.000 0,6.000 0.000 0,-6.000 0.000 0,-1.000 1.000 0,1.000 0.000 0,-1.000-1.000 0,0.000 1.000 0,1.000 0.000 0,-1.000 0.000 0,0.000 0.000 0,1.000 1.000 0,-1.000-1.000 0,0.000 0.000 0,0.000 1.000 0,0.000 0.000 0,0.000-1.000 0,-1.000 1.000 0,1.000 0.000 0,0.000 0.000 0,-1.000 0.000 0,1.000 0.000 0,-1.000 0.000 0,1.000 1.000 0,-1.000-1.000 0,0.000 0.000 0,0.000 1.000 0,0.000-1.000 0,0.000 0.000 0,-1.000 1.000 0,1.000 0.000 0,-1.000-1.000 0,1.000 1.000 0,-1.000 4.000 0,1.000 4.000 0,-1.000 1.000 0,-1.000-1.000 0,0.000 1.000 0,0.000-1.000 0,-1.000 1.000 0,-1.000-1.000 0,0.000 0.000 0,0.000 0.000 0,-6.000 11.000 0,-7.000 31.000 0,15.000-51.000 0,0.000 1.000 0,1.000-1.000 0,-1.000 1.000 0,1.000-1.000 0,0.000 0.000 0,0.000 1.000 0,0.000-1.000 0,0.000 1.000 0,0.000-1.000 0,0.000 0.000 0,0.000 1.000 0,1.000-1.000 0,-1.000 1.000 0,1.000-1.000 0,2.000 5.000 0,-3.000-6.000 0,1.000 0.000 0,0.000 0.000 0,0.000 0.000 0,0.000 0.000 0,0.000 1.000 0,1.000-1.000 0,-1.000-1.000 0,0.000 1.000 0,0.000 0.000 0,0.000 0.000 0,1.000 0.000 0,-1.000-1.000 0,1.000 1.000 0,-1.000-1.000 0,0.000 1.000 0,1.000-1.000 0,-1.000 1.000 0,4.000-1.000 0,1.000 1.000 0,0.000-1.000 0,0.000-1.000 0,0.000 1.000 0,1.000-1.000 0,-1.000 0.000 0,0.000-1.000 0,0.000 0.000 0,0.000 0.000 0,0.000 0.000 0,6.000-4.000 0,49.000-32.000-1365,-38.000 18.000-5461</inkml:trace>
</inkml:ink>
</file>

<file path=ppt/ink/ink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6"/>
    </inkml:context>
    <inkml:brush xml:id="br0">
      <inkml:brushProperty name="width" value="0.05" units="cm"/>
      <inkml:brushProperty name="height" value="0.05" units="cm"/>
      <inkml:brushProperty name="color" value="#ffffff"/>
    </inkml:brush>
  </inkml:definitions>
  <inkml:trace contextRef="#ctx0" brushRef="#br0">143.000 0.000 24575,'-7.000'0.000'0,"-8.000"0.000"0,-8.000 0.000 0,-7.000 0.000 0,1.000 7.000 0,7.000 9.000 0,6.000 1.000-8191</inkml:trace>
</inkml:ink>
</file>

<file path=ppt/ink/ink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7"/>
    </inkml:context>
    <inkml:brush xml:id="br0">
      <inkml:brushProperty name="width" value="0.05" units="cm"/>
      <inkml:brushProperty name="height" value="0.05" units="cm"/>
      <inkml:brushProperty name="color" value="#ffffff"/>
    </inkml:brush>
  </inkml:definitions>
  <inkml:trace contextRef="#ctx0" brushRef="#br0">178.000 134.000 24575,'-5.000'0.000'0,"0.000"1.000"0,-1.000 0.000 0,1.000 0.000 0,0.000 0.000 0,0.000 1.000 0,0.000 0.000 0,0.000 0.000 0,1.000 1.000 0,-1.000-1.000 0,1.000 1.000 0,-1.000 0.000 0,1.000 0.000 0,0.000 0.000 0,-5.000 5.000 0,-7.000 8.000 0,-27.000 35.000 0,37.000-43.000 0,2.000-3.000 0,0.000 0.000 0,0.000 0.000 0,1.000 0.000 0,0.000 1.000 0,0.000-1.000 0,0.000 1.000 0,1.000 0.000 0,0.000 0.000 0,0.000 0.000 0,0.000 0.000 0,1.000 1.000 0,0.000-1.000 0,0.000 0.000 0,0.000 8.000 0,1.000-11.000 0,1.000 0.000 0,-1.000 0.000 0,1.000 1.000 0,0.000-1.000 0,0.000 0.000 0,0.000 0.000 0,0.000 0.000 0,0.000 0.000 0,1.000 0.000 0,-1.000-1.000 0,1.000 1.000 0,0.000 0.000 0,0.000-1.000 0,0.000 1.000 0,0.000-1.000 0,0.000 0.000 0,0.000 0.000 0,1.000 1.000 0,-1.000-2.000 0,1.000 1.000 0,-1.000 0.000 0,1.000 0.000 0,0.000-1.000 0,-1.000 0.000 0,1.000 1.000 0,0.000-1.000 0,0.000 0.000 0,0.000 0.000 0,5.000 0.000 0,0.000 0.000 0,0.000 0.000 0,1.000 0.000 0,-1.000-1.000 0,0.000 0.000 0,0.000 0.000 0,0.000-1.000 0,0.000-1.000 0,0.000 1.000 0,0.000-1.000 0,0.000 0.000 0,0.000-1.000 0,-1.000 0.000 0,1.000 0.000 0,-1.000-1.000 0,0.000 0.000 0,0.000-1.000 0,0.000 1.000 0,0.000-1.000 0,-1.000 0.000 0,9.000-10.000 0,-10.000 11.000 0,0.000-1.000 0,-1.000 0.000 0,1.000 0.000 0,-1.000 0.000 0,0.000 0.000 0,-1.000-1.000 0,1.000 1.000 0,-1.000-1.000 0,0.000 0.000 0,-1.000 0.000 0,1.000 0.000 0,-1.000 0.000 0,0.000-1.000 0,-1.000 1.000 0,1.000-1.000 0,-1.000 1.000 0,-1.000-1.000 0,1.000 0.000 0,-1.000 1.000 0,0.000-1.000 0,0.000 1.000 0,-1.000-1.000 0,0.000 0.000 0,0.000 1.000 0,-1.000-1.000 0,-1.000-5.000 0,1.000 9.000 0,1.000 1.000 0,0.000 0.000 0,0.000-1.000 0,0.000 1.000 0,1.000-1.000 0,-1.000 1.000 0,1.000-1.000 0,-1.000 0.000 0,1.000 1.000 0,0.000-1.000 0,0.000 1.000 0,0.000-5.000 0,1.000 6.000 0,-1.000 0.000 0,1.000-1.000 0,0.000 1.000 0,0.000 0.000 0,0.000 0.000 0,-1.000 0.000 0,1.000 0.000 0,0.000 0.000 0,0.000 1.000 0,0.000-1.000 0,0.000 0.000 0,0.000 0.000 0,1.000 1.000 0,-1.000-1.000 0,0.000 0.000 0,0.000 1.000 0,0.000 0.000 0,1.000-1.000 0,-1.000 1.000 0,0.000-1.000 0,0.000 1.000 0,1.000 0.000 0,-1.000 0.000 0,0.000 0.000 0,0.000 0.000 0,2.000 0.000 0,25.000-3.000 0,48.000 3.000 0,-69.000 0.000 0,-1.000 0.000 0,1.000 1.000 0,0.000 0.000 0,-1.000 0.000 0,1.000 0.000 0,-1.000 1.000 0,1.000 0.000 0,-1.000 1.000 0,0.000-1.000 0,1.000 1.000 0,-1.000 0.000 0,10.000 8.000 0,-15.000-10.000 0,0.000 1.000 0,1.000-1.000 0,-1.000 1.000 0,0.000-1.000 0,0.000 1.000 0,0.000-1.000 0,0.000 1.000 0,-1.000 0.000 0,1.000 0.000 0,0.000-1.000 0,-1.000 1.000 0,1.000 0.000 0,-1.000 0.000 0,1.000 0.000 0,-1.000 0.000 0,0.000-1.000 0,0.000 1.000 0,0.000 0.000 0,0.000 0.000 0,0.000 0.000 0,0.000 0.000 0,0.000 0.000 0,-1.000 0.000 0,1.000 0.000 0,-1.000-1.000 0,1.000 1.000 0,-1.000 0.000 0,0.000 0.000 0,1.000-1.000 0,-2.000 3.000 0,-4.000 6.000 0,-1.000 0.000 0,1.000-1.000 0,-1.000 1.000 0,-10.000 8.000 0,-13.000 22.000 0,29.000-38.000 0,0.000-1.000 0,0.000 1.000 0,1.000 0.000 0,-1.000 0.000 0,1.000-1.000 0,-1.000 1.000 0,1.000 0.000 0,0.000 0.000 0,0.000-1.000 0,0.000 1.000 0,0.000 0.000 0,0.000 0.000 0,0.000 0.000 0,0.000 2.000 0,1.000-3.000 0,-1.000 0.000 0,0.000 0.000 0,1.000 0.000 0,-1.000-1.000 0,1.000 1.000 0,-1.000 0.000 0,1.000 0.000 0,-1.000-1.000 0,1.000 1.000 0,0.000 0.000 0,-1.000-1.000 0,1.000 1.000 0,0.000-1.000 0,-1.000 1.000 0,1.000-1.000 0,0.000 1.000 0,0.000-1.000 0,0.000 1.000 0,-1.000-1.000 0,1.000 0.000 0,1.000 1.000 0,1.000-1.000 0,0.000 1.000 0,1.000-1.000 0,-1.000 0.000 0,0.000 0.000 0,0.000 0.000 0,0.000-1.000 0,1.000 1.000 0,-1.000-1.000 0,0.000 1.000 0,0.000-1.000 0,0.000 0.000 0,0.000-1.000 0,0.000 1.000 0,3.000-2.000 0,15.000-12.000 0,0.000-1.000 0,-1.000-1.000 0,-2.000 0.000 0,1.000-2.000 0,-2.000 0.000 0,16.000-22.000 0,15.000-15.000 0,-48.000 55.000 0,0.000 0.000 0,1.000 1.000 0,-1.000-1.000 0,1.000 1.000 0,-1.000-1.000 0,1.000 1.000 0,-1.000-1.000 0,1.000 1.000 0,-1.000-1.000 0,1.000 1.000 0,-1.000-1.000 0,1.000 1.000 0,0.000 0.000 0,-1.000-1.000 0,1.000 1.000 0,-1.000 0.000 0,1.000 0.000 0,0.000-1.000 0,-1.000 1.000 0,1.000 0.000 0,0.000 0.000 0,0.000 0.000 0,-1.000 0.000 0,1.000 0.000 0,0.000 0.000 0,-1.000 0.000 0,1.000 0.000 0,0.000 0.000 0,-1.000 0.000 0,2.000 1.000 0,-1.000 0.000 0,0.000 0.000 0,0.000 0.000 0,0.000 0.000 0,-1.000 0.000 0,1.000 0.000 0,0.000 0.000 0,-1.000 1.000 0,1.000-1.000 0,-1.000 0.000 0,1.000 0.000 0,-1.000 1.000 0,1.000-1.000 0,-1.000 1.000 0,0.000 1.000 0,4.000 67.000 0,-4.000-53.000 0,0.000-14.000 0,-1.000 0.000 0,2.000 0.000 0,-1.000 0.000 0,0.000 0.000 0,1.000 0.000 0,-1.000 0.000 0,1.000 0.000 0,0.000 0.000 0,0.000 0.000 0,0.000-1.000 0,0.000 1.000 0,1.000 0.000 0,-1.000-1.000 0,1.000 1.000 0,-1.000-1.000 0,1.000 1.000 0,0.000-1.000 0,0.000 0.000 0,0.000 0.000 0,0.000 0.000 0,0.000 0.000 0,0.000 0.000 0,1.000 0.000 0,-1.000-1.000 0,1.000 1.000 0,-1.000-1.000 0,5.000 2.000 0,-2.000-2.000 0,0.000 0.000 0,-1.000-1.000 0,1.000 0.000 0,0.000 0.000 0,-1.000 0.000 0,1.000-1.000 0,-1.000 1.000 0,1.000-1.000 0,0.000 0.000 0,-1.000-1.000 0,0.000 1.000 0,1.000-1.000 0,-1.000 0.000 0,0.000 0.000 0,0.000 0.000 0,7.000-5.000 0,12.000-10.000 0,-2.000-1.000 0,1.000-1.000 0,-2.000-1.000 0,0.000-1.000 0,-2.000-1.000 0,25.000-37.000 0,-37.000 50.000 0,-1.000 0.000 0,0.000 0.000 0,-1.000 0.000 0,0.000-1.000 0,3.000-10.000 0,-7.000 18.000 0,1.000 0.000 0,-1.000-1.000 0,1.000 1.000 0,-1.000 0.000 0,0.000 0.000 0,0.000-1.000 0,0.000 1.000 0,0.000 0.000 0,0.000-1.000 0,0.000 1.000 0,-1.000 0.000 0,0.000-4.000 0,0.000 4.000 0,1.000 1.000 0,-1.000 0.000 0,0.000 0.000 0,1.000 1.000 0,-1.000-1.000 0,0.000 0.000 0,0.000 0.000 0,0.000 0.000 0,0.000 0.000 0,0.000 1.000 0,1.000-1.000 0,-1.000 0.000 0,-1.000 1.000 0,1.000-1.000 0,0.000 1.000 0,0.000-1.000 0,0.000 1.000 0,0.000 0.000 0,0.000-1.000 0,0.000 1.000 0,0.000 0.000 0,-1.000 0.000 0,1.000 0.000 0,0.000 0.000 0,-2.000 0.000 0,0.000 0.000 0,1.000 0.000 0,0.000 0.000 0,-1.000 0.000 0,1.000 1.000 0,0.000-1.000 0,0.000 1.000 0,-1.000-1.000 0,1.000 1.000 0,0.000 0.000 0,0.000 0.000 0,0.000 0.000 0,0.000 0.000 0,0.000 0.000 0,0.000 0.000 0,0.000 1.000 0,0.000-1.000 0,1.000 1.000 0,-1.000 0.000 0,0.000-1.000 0,1.000 1.000 0,0.000 0.000 0,-1.000 0.000 0,1.000 0.000 0,0.000 0.000 0,0.000 0.000 0,0.000 0.000 0,0.000 0.000 0,0.000 0.000 0,0.000 1.000 0,0.000-1.000 0,1.000 0.000 0,-1.000 4.000 0,0.000-2.000 0,1.000-1.000 0,0.000 1.000 0,0.000-1.000 0,0.000 1.000 0,0.000 0.000 0,0.000-1.000 0,1.000 1.000 0,-1.000-1.000 0,1.000 1.000 0,0.000-1.000 0,0.000 1.000 0,0.000-1.000 0,1.000 0.000 0,-1.000 1.000 0,1.000-1.000 0,0.000 0.000 0,0.000 0.000 0,0.000 0.000 0,0.000 0.000 0,0.000-1.000 0,4.000 4.000 0,19.000 15.000 0,-15.000-14.000 0,-1.000 1.000 0,0.000 0.000 0,0.000 1.000 0,0.000 0.000 0,-1.000 0.000 0,10.000 16.000 0,5.000 20.000 0,-17.000-32.000 0,0.000-2.000 0,0.000 1.000 0,16.000 21.000 0,-19.000-30.000 0,0.000 0.000 0,0.000 0.000 0,0.000 0.000 0,0.000 0.000 0,0.000-1.000 0,1.000 1.000 0,-1.000-1.000 0,1.000 0.000 0,0.000 0.000 0,-1.000-1.000 0,1.000 1.000 0,0.000-1.000 0,0.000 0.000 0,0.000 0.000 0,0.000 0.000 0,8.000 1.000 0,-2.000-2.000-273,1.000-1.000 0,0.000 0.000 0,0.000-1.000 0,15.000-4.000 0,7.000-2.000-6553</inkml:trace>
</inkml:ink>
</file>

<file path=ppt/ink/ink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52:48"/>
    </inkml:context>
    <inkml:brush xml:id="br0">
      <inkml:brushProperty name="width" value="0.05" units="cm"/>
      <inkml:brushProperty name="height" value="0.05" units="cm"/>
      <inkml:brushProperty name="color" value="#ffffff"/>
    </inkml:brush>
  </inkml:definitions>
  <inkml:trace contextRef="#ctx0" brushRef="#br0">0.000 0.000 24575,'7.000'0.000'0,"8.000"0.000"0,-4.000 0.000 0,-11.000 0.000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04"/>
    </inkml:context>
    <inkml:brush xml:id="br0">
      <inkml:brushProperty name="width" value="0.05" units="cm"/>
      <inkml:brushProperty name="height" value="0.05" units="cm"/>
      <inkml:brushProperty name="color" value="#ffffff"/>
    </inkml:brush>
  </inkml:definitions>
  <inkml:trace contextRef="#ctx0" brushRef="#br0">418.000 30.000 24575,'-1.000'-1.000'0,"1.000"-1.000"0,-1.000 1.000 0,0.000-1.000 0,1.000 1.000 0,-1.000-1.000 0,0.000 1.000 0,0.000-1.000 0,0.000 1.000 0,-1.000 0.000 0,1.000 0.000 0,0.000-1.000 0,0.000 1.000 0,-1.000 0.000 0,1.000 0.000 0,-1.000 0.000 0,1.000 0.000 0,-1.000 1.000 0,1.000-1.000 0,-1.000 0.000 0,0.000 0.000 0,1.000 1.000 0,-1.000-1.000 0,0.000 1.000 0,0.000-1.000 0,0.000 1.000 0,1.000 0.000 0,-1.000 0.000 0,0.000 0.000 0,-2.000 0.000 0,-2.000-1.000 0,-1.000 0.000 0,1.000 1.000 0,0.000-1.000 0,-1.000 1.000 0,1.000 1.000 0,0.000-1.000 0,-8.000 2.000 0,4.000 3.000 0,1.000 0.000 0,0.000 0.000 0,0.000 0.000 0,1.000 1.000 0,0.000 0.000 0,0.000 0.000 0,0.000 1.000 0,1.000 0.000 0,0.000 1.000 0,-8.000 10.000 0,-6.000 5.000 0,18.000-20.000 0,0.000 0.000 0,1.000 0.000 0,-1.000 1.000 0,1.000-1.000 0,0.000 0.000 0,0.000 1.000 0,-2.000 4.000 0,4.000-7.000 0,0.000 0.000 0,0.000-1.000 0,-1.000 1.000 0,1.000 0.000 0,0.000-1.000 0,0.000 1.000 0,0.000 0.000 0,0.000-1.000 0,0.000 1.000 0,0.000 0.000 0,0.000-1.000 0,1.000 1.000 0,-1.000 0.000 0,0.000-1.000 0,0.000 1.000 0,0.000 0.000 0,1.000-1.000 0,-1.000 1.000 0,0.000-1.000 0,1.000 1.000 0,-1.000 0.000 0,1.000-1.000 0,-1.000 1.000 0,1.000-1.000 0,-1.000 1.000 0,1.000-1.000 0,-1.000 1.000 0,1.000-1.000 0,-1.000 0.000 0,1.000 1.000 0,0.000-1.000 0,-1.000 0.000 0,1.000 1.000 0,0.000-1.000 0,-1.000 0.000 0,1.000 0.000 0,0.000 1.000 0,0.000-1.000 0,-1.000 0.000 0,1.000 0.000 0,0.000 0.000 0,0.000 0.000 0,-1.000 0.000 0,1.000 0.000 0,0.000 0.000 0,0.000 0.000 0,-1.000 0.000 0,1.000 0.000 0,1.000-1.000 0,18.000-1.000 0,-1.000-2.000 0,0.000 0.000 0,0.000-1.000 0,0.000-1.000 0,0.000 0.000 0,-1.000-2.000 0,19.000-9.000 0,-26.000 11.000 0,-1.000 1.000 0,0.000-2.000 0,0.000 1.000 0,-1.000-2.000 0,0.000 1.000 0,0.000-1.000 0,0.000 0.000 0,6.000-9.000 0,6.000-5.000 0,-21.000 22.000 0,0.000 0.000 0,0.000 0.000 0,0.000 0.000 0,0.000 0.000 0,1.000 0.000 0,-1.000 1.000 0,0.000-1.000 0,0.000 0.000 0,0.000 0.000 0,0.000 0.000 0,0.000 0.000 0,0.000 0.000 0,0.000 0.000 0,0.000 0.000 0,0.000 0.000 0,1.000 0.000 0,-1.000 0.000 0,0.000 0.000 0,0.000 0.000 0,0.000 0.000 0,0.000 0.000 0,0.000 0.000 0,0.000 0.000 0,0.000 0.000 0,1.000 0.000 0,-1.000 0.000 0,0.000 0.000 0,0.000 0.000 0,0.000 0.000 0,0.000 0.000 0,0.000 0.000 0,0.000 0.000 0,1.000 0.000 0,-1.000 0.000 0,0.000 0.000 0,0.000 0.000 0,0.000 0.000 0,0.000 0.000 0,0.000 0.000 0,0.000 0.000 0,0.000 0.000 0,0.000 0.000 0,1.000 0.000 0,-1.000 0.000 0,0.000 0.000 0,0.000-1.000 0,0.000 1.000 0,0.000 0.000 0,0.000 0.000 0,0.000 0.000 0,0.000 0.000 0,0.000 0.000 0,0.000 0.000 0,0.000 0.000 0,0.000 0.000 0,0.000 0.000 0,0.000-1.000 0,0.000 1.000 0,0.000 0.000 0,0.000 0.000 0,0.000 0.000 0,0.000 0.000 0,-4.000 12.000 0,-11.000 19.000 0,2.000-14.000 0,1.000 2.000 0,1.000-1.000 0,1.000 1.000 0,0.000 0.000 0,2.000 1.000 0,0.000 0.000 0,-7.000 34.000 0,-25.000 196.000 0,30.000-180.000 0,-4.000 0.000 0,-3.000-1.000 0,-33.000 83.000 0,41.000-129.000 0,-1.000-1.000 0,-2.000 1.000 0,-21.000 30.000 0,29.000-47.000 0,0.000-1.000 0,0.000 1.000 0,-1.000-1.000 0,0.000 0.000 0,0.000 0.000 0,0.000 0.000 0,-1.000 0.000 0,1.000-1.000 0,-1.000 0.000 0,0.000 0.000 0,-1.000-1.000 0,1.000 1.000 0,-1.000-1.000 0,0.000 0.000 0,0.000-1.000 0,0.000 0.000 0,-12.000 3.000 0,17.000-5.000 0,0.000 1.000 0,-1.000-1.000 0,1.000 0.000 0,0.000 0.000 0,-1.000 0.000 0,1.000 0.000 0,0.000-1.000 0,0.000 1.000 0,-1.000 0.000 0,1.000-1.000 0,0.000 0.000 0,0.000 1.000 0,0.000-1.000 0,-1.000 0.000 0,1.000 0.000 0,0.000 0.000 0,0.000 0.000 0,1.000 0.000 0,-1.000-1.000 0,0.000 1.000 0,0.000 0.000 0,-2.000-3.000 0,2.000 0.000 0,-1.000 1.000 0,1.000-1.000 0,0.000 1.000 0,0.000-1.000 0,1.000 0.000 0,-1.000 0.000 0,1.000 0.000 0,0.000 0.000 0,0.000 0.000 0,-1.000-8.000 0,2.000-3.000 0,0.000 0.000 0,1.000-1.000 0,0.000 1.000 0,1.000 0.000 0,6.000-17.000 0,0.000 6.000 0,2.000 1.000 0,1.000 0.000 0,1.000 1.000 0,1.000 0.000 0,29.000-38.000 0,99.000-103.000 0,-102.000 123.000 0,29.000-27.000 0,92.000-72.000 0,-68.000 63.000 0,-30.000 22.000-1365,-38.000 36.000-5461</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06"/>
    </inkml:context>
    <inkml:brush xml:id="br0">
      <inkml:brushProperty name="width" value="0.05" units="cm"/>
      <inkml:brushProperty name="height" value="0.05" units="cm"/>
      <inkml:brushProperty name="color" value="#ffffff"/>
    </inkml:brush>
  </inkml:definitions>
  <inkml:trace contextRef="#ctx0" brushRef="#br0">25.000 191.000 24575,'0.000'1.000'0,"0.000"0.000"0,0.000 0.000 0,0.000 0.000 0,1.000 0.000 0,-1.000 0.000 0,0.000 0.000 0,1.000 0.000 0,-1.000 0.000 0,0.000-1.000 0,1.000 1.000 0,-1.000 0.000 0,1.000 0.000 0,-1.000 0.000 0,1.000 0.000 0,0.000-1.000 0,-1.000 1.000 0,1.000 0.000 0,0.000-1.000 0,0.000 1.000 0,0.000 0.000 0,-1.000-1.000 0,1.000 1.000 0,0.000-1.000 0,0.000 1.000 0,0.000-1.000 0,0.000 0.000 0,0.000 1.000 0,0.000-1.000 0,0.000 0.000 0,0.000 1.000 0,0.000-1.000 0,0.000 0.000 0,0.000 0.000 0,0.000 0.000 0,0.000 0.000 0,0.000 0.000 0,0.000 0.000 0,0.000 0.000 0,1.000 0.000 0,-1.000 0.000 0,0.000-1.000 0,1.000 1.000 0,3.000-1.000 0,1.000 0.000 0,-1.000 0.000 0,0.000 0.000 0,0.000-1.000 0,1.000 0.000 0,8.000-4.000 0,-2.000-1.000 0,0.000 0.000 0,0.000-1.000 0,16.000-15.000 0,-25.000 21.000 0,0.000 0.000 0,-1.000-1.000 0,1.000 1.000 0,-1.000-1.000 0,1.000 0.000 0,-1.000 0.000 0,0.000 0.000 0,0.000 0.000 0,-1.000 0.000 0,1.000 0.000 0,0.000 0.000 0,-1.000-1.000 0,0.000 1.000 0,0.000 0.000 0,0.000-1.000 0,-1.000 1.000 0,1.000-1.000 0,-1.000-4.000 0,0.000 7.000 0,0.000 0.000 0,0.000 0.000 0,0.000 0.000 0,0.000 0.000 0,-1.000 0.000 0,1.000 0.000 0,0.000 0.000 0,-1.000 0.000 0,1.000 0.000 0,-1.000 0.000 0,1.000 0.000 0,-1.000 0.000 0,0.000 0.000 0,1.000 1.000 0,-1.000-1.000 0,0.000 0.000 0,1.000 0.000 0,-1.000 1.000 0,0.000-1.000 0,0.000 0.000 0,0.000 1.000 0,0.000-1.000 0,0.000 0.000 0,0.000 1.000 0,0.000-1.000 0,0.000 1.000 0,-2.000-1.000 0,0.000 1.000 0,1.000 0.000 0,-1.000 0.000 0,1.000 0.000 0,-1.000 0.000 0,1.000 0.000 0,-1.000 1.000 0,1.000-1.000 0,-1.000 1.000 0,1.000 0.000 0,0.000 0.000 0,-1.000-1.000 0,-2.000 3.000 0,-8.000 4.000 0,0.000 0.000 0,1.000 1.000 0,-15.000 11.000 0,26.000-18.000 0,-8.000 6.000 0,1.000-1.000 0,1.000 1.000 0,-1.000 1.000 0,1.000 0.000 0,1.000 0.000 0,-1.000 0.000 0,2.000 0.000 0,-1.000 1.000 0,-5.000 13.000 0,10.000-19.000 0,0.000-1.000 0,0.000 1.000 0,0.000 0.000 0,1.000-1.000 0,-1.000 1.000 0,1.000 0.000 0,0.000-1.000 0,0.000 1.000 0,0.000 0.000 0,0.000 0.000 0,1.000-1.000 0,-1.000 1.000 0,1.000 0.000 0,-1.000-1.000 0,1.000 1.000 0,2.000 2.000 0,-1.000-2.000 0,0.000 0.000 0,0.000-1.000 0,0.000 0.000 0,0.000 1.000 0,1.000-1.000 0,-1.000 0.000 0,1.000 0.000 0,0.000 0.000 0,0.000 0.000 0,-1.000-1.000 0,1.000 1.000 0,1.000-1.000 0,-1.000 0.000 0,0.000 1.000 0,0.000-1.000 0,0.000 0.000 0,6.000 0.000 0,1.000 2.000 0,1.000-2.000 0,-1.000 1.000 0,1.000-2.000 0,-1.000 1.000 0,1.000-1.000 0,-1.000 0.000 0,1.000-1.000 0,-1.000 0.000 0,1.000-1.000 0,18.000-5.000 0,1.000-2.000 0,1.000-2.000 0,32.000-17.000 0,22.000-8.000 0,-66.000 29.000 0,1.000-1.000 0,-1.000-1.000 0,0.000-1.000 0,29.000-19.000 0,-44.000 26.000 0,1.000 0.000 0,-1.000 0.000 0,0.000 0.000 0,0.000 0.000 0,-1.000-1.000 0,1.000 0.000 0,-1.000 0.000 0,1.000 0.000 0,-1.000 0.000 0,-1.000 0.000 0,1.000 0.000 0,-1.000-1.000 0,0.000 1.000 0,0.000-1.000 0,0.000 1.000 0,-1.000-1.000 0,1.000 0.000 0,-1.000 0.000 0,-1.000 0.000 0,1.000 0.000 0,-1.000 1.000 0,0.000-1.000 0,-1.000-7.000 0,1.000 10.000 0,0.000 1.000 0,0.000 0.000 0,0.000-1.000 0,-1.000 1.000 0,1.000 0.000 0,-1.000-1.000 0,1.000 1.000 0,-1.000 0.000 0,1.000 0.000 0,-1.000-1.000 0,0.000 1.000 0,1.000 0.000 0,-1.000 0.000 0,0.000 0.000 0,0.000 0.000 0,0.000 0.000 0,0.000 0.000 0,0.000 0.000 0,0.000 0.000 0,-1.000 0.000 0,1.000 1.000 0,0.000-1.000 0,0.000 0.000 0,-1.000 1.000 0,1.000-1.000 0,0.000 1.000 0,-1.000-1.000 0,1.000 1.000 0,-1.000-1.000 0,1.000 1.000 0,-1.000 0.000 0,1.000 0.000 0,-1.000-1.000 0,1.000 1.000 0,-1.000 0.000 0,1.000 0.000 0,-1.000 1.000 0,1.000-1.000 0,-1.000 0.000 0,1.000 0.000 0,-1.000 1.000 0,1.000-1.000 0,-3.000 1.000 0,1.000 0.000 0,1.000 0.000 0,0.000 0.000 0,-1.000 1.000 0,1.000-1.000 0,0.000 0.000 0,0.000 1.000 0,0.000-1.000 0,0.000 1.000 0,0.000 0.000 0,0.000-1.000 0,0.000 1.000 0,1.000 0.000 0,-1.000 0.000 0,1.000 0.000 0,0.000 0.000 0,-1.000 0.000 0,1.000 0.000 0,0.000 0.000 0,0.000 1.000 0,0.000-1.000 0,1.000 0.000 0,-1.000 1.000 0,1.000-1.000 0,-1.000 5.000 0,2.000-2.000 0,-1.000 1.000 0,2.000-1.000 0,-1.000 1.000 0,1.000-1.000 0,0.000 0.000 0,0.000 1.000 0,0.000-1.000 0,1.000 0.000 0,0.000 0.000 0,0.000-1.000 0,7.000 9.000 0,6.000 5.000 0,30.000 26.000 0,3.000 4.000 0,-47.000-44.000 0,1.000 0.000 0,0.000-1.000 0,0.000 1.000 0,1.000-1.000 0,-1.000 0.000 0,1.000 1.000 0,0.000-1.000 0,0.000-1.000 0,0.000 1.000 0,0.000 0.000 0,0.000-1.000 0,1.000 0.000 0,-1.000 0.000 0,1.000 0.000 0,0.000-1.000 0,0.000 1.000 0,-1.000-1.000 0,1.000 0.000 0,0.000 0.000 0,0.000 0.000 0,0.000-1.000 0,0.000 0.000 0,1.000 0.000 0,-1.000 0.000 0,0.000 0.000 0,0.000-1.000 0,0.000 1.000 0,0.000-1.000 0,0.000 0.000 0,-1.000-1.000 0,1.000 1.000 0,0.000-1.000 0,6.000-3.000 0,18.000-7.000 0,-1.000 0.000 0,33.000-22.000 0,-51.000 27.000 0,0.000 0.000 0,0.000-1.000 0,0.000 0.000 0,-1.000-1.000 0,-1.000 0.000 0,0.000 0.000 0,0.000-1.000 0,8.000-14.000 0,12.000-35.000 0,-17.000 33.000 0,-8.000 25.000 0,-1.000 10.000 0,3.000 23.000 0,-1.000-2.000 0,17.000 16.000 0,-15.000-36.000 0,-1.000 1.000 0,0.000-1.000 0,-1.000 1.000 0,5.000 19.000 0,-8.000-28.000 0,-1.000 0.000 0,0.000 0.000 0,0.000 0.000 0,0.000 0.000 0,0.000 0.000 0,0.000 0.000 0,0.000 0.000 0,0.000 0.000 0,-1.000 0.000 0,1.000 0.000 0,-1.000 0.000 0,0.000 0.000 0,0.000 0.000 0,0.000 0.000 0,0.000 0.000 0,0.000 0.000 0,0.000 0.000 0,0.000-1.000 0,0.000 1.000 0,-1.000-1.000 0,1.000 1.000 0,-1.000 0.000 0,0.000-1.000 0,1.000 0.000 0,-1.000 1.000 0,0.000-1.000 0,0.000 0.000 0,0.000 0.000 0,0.000 0.000 0,-4.000 1.000 0,-14.000 2.000-1365,1.000-6.000-5461</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08"/>
    </inkml:context>
    <inkml:brush xml:id="br0">
      <inkml:brushProperty name="width" value="0.05" units="cm"/>
      <inkml:brushProperty name="height" value="0.05" units="cm"/>
      <inkml:brushProperty name="color" value="#ffffff"/>
    </inkml:brush>
  </inkml:definitions>
  <inkml:trace contextRef="#ctx0" brushRef="#br0">107.000 507.000 24575,'0.000'0.000'0,"-1.000"0.000"0,1.000-1.000 0,0.000 1.000 0,-1.000 0.000 0,1.000 0.000 0,-1.000 0.000 0,1.000 0.000 0,0.000 0.000 0,-1.000 0.000 0,1.000 0.000 0,-1.000 0.000 0,1.000 0.000 0,0.000 0.000 0,-1.000 0.000 0,1.000 0.000 0,-1.000 0.000 0,1.000 0.000 0,0.000 0.000 0,-1.000 0.000 0,1.000 0.000 0,0.000 0.000 0,-1.000 1.000 0,1.000-1.000 0,-1.000 0.000 0,1.000 0.000 0,0.000 0.000 0,-1.000 1.000 0,1.000-1.000 0,0.000 0.000 0,0.000 0.000 0,-1.000 1.000 0,1.000-1.000 0,0.000 0.000 0,0.000 0.000 0,-1.000 1.000 0,1.000-1.000 0,0.000 0.000 0,0.000 1.000 0,0.000-1.000 0,0.000 0.000 0,-1.000 1.000 0,1.000-1.000 0,0.000 0.000 0,0.000 1.000 0,0.000-1.000 0,0.000 0.000 0,0.000 1.000 0,0.000-1.000 0,0.000 1.000 0,0.000-1.000 0,0.000 0.000 0,0.000 1.000 0,0.000-1.000 0,0.000 0.000 0,1.000 1.000 0,-1.000-1.000 0,0.000 0.000 0,0.000 1.000 0,0.000-1.000 0,1.000 1.000 0,0.000 0.000 0,0.000 0.000 0,0.000 0.000 0,0.000 0.000 0,0.000 0.000 0,0.000 0.000 0,0.000 0.000 0,1.000-1.000 0,-1.000 1.000 0,0.000 0.000 0,1.000 0.000 0,-1.000-1.000 0,0.000 1.000 0,1.000-1.000 0,-1.000 1.000 0,1.000-1.000 0,2.000 1.000 0,3.000-1.000 0,-1.000 0.000 0,1.000-1.000 0,0.000 1.000 0,-1.000-1.000 0,1.000 0.000 0,-1.000-1.000 0,1.000 0.000 0,-1.000 0.000 0,7.000-3.000 0,60.000-28.000 0,-44.000 18.000 0,202.000-94.000 0,-214.000 101.000 0,-2.000-2.000 0,0.000 1.000 0,0.000-2.000 0,-1.000 0.000 0,0.000 0.000 0,-1.000-2.000 0,0.000 1.000 0,19.000-27.000 0,-26.000 31.000 0,-1.000 1.000 0,0.000-1.000 0,0.000 0.000 0,-1.000 0.000 0,0.000-1.000 0,0.000 1.000 0,-1.000-1.000 0,-1.000 0.000 0,0.000 0.000 0,0.000 1.000 0,0.000-1.000 0,-2.000 0.000 0,1.000 0.000 0,-1.000-1.000 0,-1.000 1.000 0,1.000 0.000 0,-6.000-17.000 0,5.000 22.000 0,0.000 1.000 0,-1.000-1.000 0,1.000 1.000 0,-1.000-1.000 0,0.000 1.000 0,0.000 0.000 0,-1.000 0.000 0,1.000 0.000 0,-1.000 0.000 0,0.000 0.000 0,0.000 0.000 0,0.000 0.000 0,0.000 1.000 0,0.000-1.000 0,0.000 1.000 0,-1.000 0.000 0,0.000 0.000 0,1.000 0.000 0,-1.000 1.000 0,0.000-1.000 0,0.000 1.000 0,0.000-1.000 0,0.000 1.000 0,0.000 0.000 0,0.000 1.000 0,0.000-1.000 0,-1.000 1.000 0,1.000-1.000 0,0.000 1.000 0,0.000 0.000 0,-9.000 2.000 0,2.000-1.000 0,0.000 1.000 0,0.000 0.000 0,0.000 1.000 0,0.000 0.000 0,0.000 0.000 0,1.000 1.000 0,-1.000 0.000 0,1.000 1.000 0,0.000 0.000 0,-17.000 12.000 0,7.000 1.000 0,0.000 1.000 0,1.000 0.000 0,1.000 1.000 0,1.000 1.000 0,1.000 1.000 0,-20.000 36.000 0,-14.000 18.000 0,-25.000 22.000 0,-51.000 77.000 0,120.000-166.000 0,1.000 1.000 0,0.000-1.000 0,1.000 1.000 0,0.000 0.000 0,0.000 1.000 0,1.000-1.000 0,-2.000 17.000 0,4.000-23.000 0,1.000 0.000 0,0.000 0.000 0,0.000 1.000 0,0.000-1.000 0,1.000 0.000 0,0.000 0.000 0,0.000 1.000 0,0.000-1.000 0,0.000 0.000 0,1.000 0.000 0,-1.000 0.000 0,1.000 0.000 0,0.000-1.000 0,1.000 1.000 0,-1.000 0.000 0,1.000-1.000 0,0.000 1.000 0,-1.000-1.000 0,2.000 0.000 0,-1.000 0.000 0,5.000 4.000 0,3.000 0.000 0,-1.000-1.000 0,1.000 0.000 0,0.000-1.000 0,0.000 0.000 0,0.000 0.000 0,1.000-1.000 0,0.000-1.000 0,0.000 0.000 0,0.000 0.000 0,21.000 1.000 0,10.000 0.000 0,76.000-4.000 0,-87.000-1.000 0,-22.000 1.000 0,-6.000 0.000 0,1.000 0.000 0,0.000 0.000 0,0.000 0.000 0,0.000 0.000 0,-1.000-1.000 0,1.000 1.000 0,0.000-1.000 0,-1.000 0.000 0,1.000 0.000 0,0.000-1.000 0,-1.000 1.000 0,0.000-1.000 0,9.000-4.000 0,-13.000 5.000 0,0.000 1.000 0,1.000-1.000 0,-1.000 0.000 0,0.000 1.000 0,0.000-1.000 0,0.000 1.000 0,1.000-1.000 0,-1.000 1.000 0,0.000-1.000 0,0.000 1.000 0,0.000-1.000 0,0.000 0.000 0,0.000 1.000 0,0.000-1.000 0,-1.000 1.000 0,1.000-1.000 0,0.000 0.000 0,0.000 1.000 0,0.000-1.000 0,-1.000 1.000 0,1.000-1.000 0,0.000 1.000 0,0.000-1.000 0,-1.000 1.000 0,1.000-1.000 0,-1.000 1.000 0,1.000-1.000 0,0.000 1.000 0,-1.000 0.000 0,1.000-1.000 0,-1.000 1.000 0,1.000 0.000 0,-1.000-1.000 0,0.000 1.000 0,-19.000-13.000 0,9.000 8.000 0,0.000 1.000 0,-1.000 0.000 0,0.000 1.000 0,0.000 0.000 0,0.000 1.000 0,0.000 0.000 0,0.000 1.000 0,-1.000 0.000 0,1.000 0.000 0,0.000 1.000 0,-1.000 1.000 0,1.000 0.000 0,0.000 1.000 0,0.000 0.000 0,0.000 0.000 0,0.000 1.000 0,-20.000 8.000 0,15.000-5.000 0,0.000 0.000 0,0.000 2.000 0,1.000 0.000 0,0.000 0.000 0,0.000 1.000 0,1.000 1.000 0,1.000 1.000 0,0.000 0.000 0,1.000 0.000 0,0.000 1.000 0,-15.000 18.000 0,23.000-24.000 0,1.000 0.000 0,0.000 0.000 0,0.000 0.000 0,1.000 1.000 0,0.000-1.000 0,0.000 1.000 0,0.000 0.000 0,1.000 0.000 0,0.000 0.000 0,1.000 0.000 0,0.000 0.000 0,0.000 9.000 0,1.000-11.000 0,0.000 0.000 0,1.000 0.000 0,0.000 0.000 0,0.000 0.000 0,1.000 0.000 0,-1.000-1.000 0,1.000 1.000 0,1.000 0.000 0,-1.000-1.000 0,0.000 0.000 0,1.000 1.000 0,0.000-1.000 0,0.000 0.000 0,1.000 0.000 0,-1.000 0.000 0,1.000-1.000 0,0.000 1.000 0,7.000 4.000 0,7.000 4.000 0,2.000 0.000 0,0.000-1.000 0,0.000 0.000 0,1.000-2.000 0,0.000 0.000 0,1.000-1.000 0,0.000-1.000 0,1.000-1.000 0,-1.000-1.000 0,33.000 4.000 0,21.000-2.000 0,139.000-3.000 0,-175.000-5.000 0,8.000 0.000-195,0.000-2.000 0,0.000-3.000 0,0.000-1.000 0,0.000-2.000 0,-1.000-2.000 0,76.000-27.000 0,-89.000 25.000-6631</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10"/>
    </inkml:context>
    <inkml:brush xml:id="br0">
      <inkml:brushProperty name="width" value="0.05" units="cm"/>
      <inkml:brushProperty name="height" value="0.05" units="cm"/>
      <inkml:brushProperty name="color" value="#ffffff"/>
    </inkml:brush>
  </inkml:definitions>
  <inkml:trace contextRef="#ctx0" brushRef="#br0">178.000 742.000 24575,'0.000'-3.000'0,"-1.000"0.000"0,1.000 1.000 0,-1.000-1.000 0,0.000 1.000 0,1.000-1.000 0,-1.000 1.000 0,-1.000-1.000 0,1.000 1.000 0,0.000-1.000 0,-1.000 1.000 0,1.000 0.000 0,-1.000 0.000 0,0.000 0.000 0,0.000-1.000 0,0.000 2.000 0,0.000-1.000 0,0.000 0.000 0,0.000 0.000 0,0.000 0.000 0,-1.000 1.000 0,1.000 0.000 0,-1.000-1.000 0,0.000 1.000 0,1.000 0.000 0,-1.000 0.000 0,0.000 0.000 0,0.000 0.000 0,1.000 0.000 0,-1.000 1.000 0,0.000-1.000 0,0.000 1.000 0,-5.000 0.000 0,3.000 0.000 0,0.000 1.000 0,0.000 1.000 0,0.000-1.000 0,0.000 1.000 0,0.000-1.000 0,0.000 1.000 0,1.000 1.000 0,-1.000-1.000 0,1.000 0.000 0,-1.000 1.000 0,1.000 0.000 0,0.000 0.000 0,0.000 0.000 0,1.000 1.000 0,-1.000-1.000 0,-3.000 5.000 0,4.000-5.000 0,0.000 1.000 0,0.000-1.000 0,0.000 1.000 0,0.000 0.000 0,1.000-1.000 0,0.000 1.000 0,-1.000 0.000 0,2.000 0.000 0,-1.000 1.000 0,1.000-1.000 0,-1.000 0.000 0,1.000 0.000 0,0.000 1.000 0,1.000-1.000 0,-1.000 1.000 0,1.000-1.000 0,1.000 6.000 0,-1.000-8.000 0,0.000-1.000 0,0.000 0.000 0,1.000 0.000 0,-1.000 0.000 0,0.000 0.000 0,1.000 1.000 0,0.000-1.000 0,-1.000 0.000 0,1.000 0.000 0,0.000 0.000 0,-1.000 0.000 0,1.000 0.000 0,0.000 0.000 0,0.000 0.000 0,0.000-1.000 0,0.000 1.000 0,0.000 0.000 0,0.000 0.000 0,0.000-1.000 0,0.000 1.000 0,0.000 0.000 0,0.000-1.000 0,1.000 1.000 0,-1.000-1.000 0,2.000 1.000 0,0.000-1.000 0,0.000 1.000 0,0.000-1.000 0,0.000 0.000 0,0.000 0.000 0,0.000 0.000 0,-1.000-1.000 0,1.000 1.000 0,0.000-1.000 0,0.000 1.000 0,6.000-3.000 0,4.000-2.000 0,0.000-1.000 0,0.000 0.000 0,18.000-12.000 0,-2.000-2.000 0,11.000-7.000 0,-39.000 27.000 0,-1.000 0.000 0,1.000-1.000 0,-1.000 1.000 0,1.000 0.000 0,-1.000 0.000 0,0.000 0.000 0,1.000 0.000 0,-1.000 0.000 0,1.000-1.000 0,-1.000 1.000 0,1.000 0.000 0,-1.000 0.000 0,1.000 0.000 0,-1.000 0.000 0,1.000 0.000 0,-1.000 0.000 0,1.000 0.000 0,-1.000 0.000 0,1.000 0.000 0,-1.000 1.000 0,1.000-1.000 0,-1.000 0.000 0,0.000 0.000 0,1.000 0.000 0,-1.000 0.000 0,1.000 1.000 0,-1.000-1.000 0,0.000 0.000 0,1.000 0.000 0,-1.000 1.000 0,1.000-1.000 0,-1.000 0.000 0,0.000 0.000 0,1.000 1.000 0,-1.000-1.000 0,0.000 0.000 0,0.000 1.000 0,1.000-1.000 0,-1.000 1.000 0,0.000-1.000 0,0.000 0.000 0,0.000 1.000 0,1.000-1.000 0,-1.000 1.000 0,0.000-1.000 0,0.000 0.000 0,0.000 1.000 0,0.000-1.000 0,0.000 1.000 0,0.000-1.000 0,0.000 1.000 0,0.000-1.000 0,0.000 0.000 0,0.000 1.000 0,0.000-1.000 0,0.000 1.000 0,0.000-1.000 0,-1.000 1.000 0,1.000-1.000 0,0.000 0.000 0,0.000 1.000 0,-1.000 0.000 0,-8.000 30.000 0,9.000-30.000 0,-9.000 30.000 0,1.000 0.000 0,2.000 0.000 0,1.000 1.000 0,1.000 31.000 0,-9.000 56.000 0,-33.000 107.000 0,31.000-144.000 0,14.000-73.000 0,1.000 0.000 0,0.000 0.000 0,0.000 0.000 0,1.000 0.000 0,0.000 0.000 0,4.000 16.000 0,-5.000-25.000 0,0.000 1.000 0,0.000 0.000 0,0.000-1.000 0,1.000 1.000 0,-1.000 0.000 0,0.000-1.000 0,0.000 1.000 0,0.000-1.000 0,1.000 1.000 0,-1.000 0.000 0,0.000-1.000 0,1.000 1.000 0,-1.000-1.000 0,0.000 1.000 0,1.000-1.000 0,-1.000 1.000 0,1.000-1.000 0,-1.000 1.000 0,1.000-1.000 0,-1.000 1.000 0,1.000-1.000 0,0.000 0.000 0,-1.000 1.000 0,1.000-1.000 0,-1.000 0.000 0,1.000 1.000 0,0.000-1.000 0,-1.000 0.000 0,1.000 0.000 0,0.000 0.000 0,0.000 1.000 0,-1.000-1.000 0,1.000 0.000 0,0.000 0.000 0,-1.000 0.000 0,1.000 0.000 0,0.000 0.000 0,0.000 0.000 0,-1.000 0.000 0,1.000 0.000 0,0.000-1.000 0,-1.000 1.000 0,1.000 0.000 0,0.000 0.000 0,-1.000 0.000 0,1.000-1.000 0,0.000 1.000 0,-1.000 0.000 0,1.000-1.000 0,-1.000 1.000 0,1.000 0.000 0,0.000-1.000 0,-1.000 1.000 0,1.000-1.000 0,-1.000 1.000 0,1.000-1.000 0,-1.000 1.000 0,0.000-1.000 0,1.000 0.000 0,28.000-35.000 0,-27.000 34.000 0,196.000-358.000 0,-130.000 190.000 0,-8.000 18.000 0,-53.000 127.000 0,-8.000 21.000 0,-3.000 15.000 0,-1.000 4.000 0,1.000 1.000 0,0.000-1.000 0,2.000 1.000 0,0.000-1.000 0,1.000 1.000 0,1.000 0.000 0,0.000 0.000 0,1.000-1.000 0,6.000 28.000 0,-6.000-41.000 0,-1.000 0.000 0,1.000 0.000 0,0.000-1.000 0,0.000 1.000 0,-1.000-1.000 0,1.000 1.000 0,0.000 0.000 0,0.000-1.000 0,1.000 0.000 0,-1.000 1.000 0,0.000-1.000 0,0.000 1.000 0,1.000-1.000 0,-1.000 0.000 0,1.000 0.000 0,0.000 0.000 0,-1.000 0.000 0,1.000 0.000 0,0.000 0.000 0,-1.000 0.000 0,1.000 0.000 0,0.000-1.000 0,3.000 2.000 0,-3.000-2.000 0,1.000 0.000 0,0.000 0.000 0,0.000 0.000 0,0.000-1.000 0,0.000 1.000 0,0.000-1.000 0,0.000 1.000 0,0.000-1.000 0,0.000 0.000 0,-1.000 0.000 0,1.000 0.000 0,0.000 0.000 0,-1.000 0.000 0,3.000-2.000 0,5.000-4.000 0,0.000 1.000 0,-1.000-1.000 0,0.000 0.000 0,-1.000-1.000 0,1.000 0.000 0,12.000-16.000 0,20.000-45.000 0,-20.000 32.000 0,-17.000 35.000 0,-2.000 10.000 0,0.000 11.000 0,-2.000-6.000 0,-1.000-3.000 0,1.000 0.000 0,1.000 0.000 0,0.000 0.000 0,0.000 0.000 0,6.000 15.000 0,-6.000-22.000 0,0.000 0.000 0,1.000 0.000 0,0.000 0.000 0,-1.000 0.000 0,1.000-1.000 0,0.000 1.000 0,1.000 0.000 0,-1.000-1.000 0,0.000 0.000 0,1.000 1.000 0,-1.000-1.000 0,1.000 0.000 0,0.000 0.000 0,0.000-1.000 0,0.000 1.000 0,0.000 0.000 0,0.000-1.000 0,1.000 0.000 0,-1.000 1.000 0,0.000-1.000 0,1.000 0.000 0,3.000 0.000 0,3.000 1.000 0,-1.000-1.000 0,1.000-1.000 0,-1.000 1.000 0,1.000-1.000 0,-1.000 0.000 0,1.000-1.000 0,-1.000 0.000 0,0.000-1.000 0,1.000 0.000 0,-1.000 0.000 0,11.000-4.000 0,14.000-6.000 0,51.000-26.000 0,-62.000 26.000 0,-2.000 2.000 0,-1.000 0.000 0,19.000-14.000 0,-35.000 21.000 0,0.000 0.000 0,0.000 0.000 0,0.000 0.000 0,0.000 0.000 0,-1.000 0.000 0,1.000-1.000 0,-1.000 1.000 0,0.000-1.000 0,0.000 0.000 0,0.000 0.000 0,-1.000 0.000 0,0.000 0.000 0,0.000-1.000 0,0.000 1.000 0,2.000-7.000 0,-4.000 10.000 0,1.000-1.000 0,-1.000 1.000 0,0.000-1.000 0,0.000 1.000 0,0.000-1.000 0,0.000 1.000 0,0.000-1.000 0,0.000 1.000 0,-1.000-1.000 0,1.000 1.000 0,-1.000 0.000 0,1.000-1.000 0,-1.000 1.000 0,1.000-1.000 0,-1.000 1.000 0,0.000 0.000 0,0.000-1.000 0,1.000 1.000 0,-1.000 0.000 0,0.000 0.000 0,-1.000 0.000 0,1.000-1.000 0,0.000 1.000 0,0.000 0.000 0,0.000 0.000 0,-1.000 1.000 0,1.000-1.000 0,0.000 0.000 0,-1.000 0.000 0,1.000 1.000 0,-1.000-1.000 0,1.000 0.000 0,-1.000 1.000 0,0.000-1.000 0,1.000 1.000 0,-1.000 0.000 0,1.000-1.000 0,-1.000 1.000 0,0.000 0.000 0,1.000 0.000 0,-1.000 0.000 0,0.000 0.000 0,-2.000 1.000 0,-2.000-1.000 0,0.000 1.000 0,0.000 0.000 0,-1.000 0.000 0,1.000 0.000 0,0.000 1.000 0,0.000 0.000 0,1.000 0.000 0,-1.000 0.000 0,0.000 1.000 0,-6.000 3.000 0,-1.000 4.000 0,1.000 0.000 0,1.000 1.000 0,0.000 0.000 0,0.000 1.000 0,2.000-1.000 0,-1.000 2.000 0,2.000-1.000 0,-8.000 15.000 0,15.000-26.000 0,0.000 1.000 0,0.000-1.000 0,1.000 0.000 0,-1.000 1.000 0,0.000-1.000 0,1.000 0.000 0,-1.000 1.000 0,1.000-1.000 0,-1.000 1.000 0,1.000-1.000 0,0.000 1.000 0,0.000-1.000 0,0.000 1.000 0,0.000-1.000 0,0.000 1.000 0,0.000-1.000 0,0.000 1.000 0,0.000-1.000 0,1.000 0.000 0,0.000 3.000 0,0.000-3.000 0,-1.000-1.000 0,1.000 1.000 0,0.000-1.000 0,0.000 1.000 0,0.000-1.000 0,0.000 1.000 0,0.000-1.000 0,0.000 1.000 0,0.000-1.000 0,0.000 0.000 0,0.000 0.000 0,0.000 1.000 0,0.000-1.000 0,0.000 0.000 0,0.000 0.000 0,0.000 0.000 0,0.000 0.000 0,0.000 0.000 0,0.000 0.000 0,0.000 0.000 0,0.000 0.000 0,2.000-1.000 0,7.000-1.000 0,1.000-1.000 0,-1.000 0.000 0,0.000 0.000 0,15.000-8.000 0,10.000-10.000 0,-29.000 17.000 0,-1.000 0.000 0,0.000 1.000 0,1.000-1.000 0,0.000 1.000 0,0.000 0.000 0,0.000 0.000 0,0.000 1.000 0,1.000-1.000 0,-1.000 1.000 0,1.000 1.000 0,-1.000-1.000 0,14.000-1.000 0,-19.000 3.000 0,1.000 1.000 0,-1.000-1.000 0,0.000 1.000 0,1.000-1.000 0,-1.000 0.000 0,0.000 1.000 0,0.000 0.000 0,0.000-1.000 0,0.000 1.000 0,1.000 0.000 0,-1.000-1.000 0,0.000 1.000 0,0.000 0.000 0,-1.000 0.000 0,1.000 0.000 0,0.000 0.000 0,0.000 0.000 0,0.000 0.000 0,-1.000 0.000 0,1.000 0.000 0,0.000 0.000 0,-1.000 0.000 0,1.000 2.000 0,9.000 31.000 0,-4.000-10.000 0,-5.000-22.000 0,-1.000 0.000 0,1.000 0.000 0,0.000 0.000 0,1.000 0.000 0,-1.000 0.000 0,0.000-1.000 0,1.000 1.000 0,-1.000 0.000 0,1.000-1.000 0,-1.000 1.000 0,1.000-1.000 0,0.000 0.000 0,0.000 1.000 0,0.000-1.000 0,-1.000 0.000 0,1.000 0.000 0,1.000 0.000 0,-1.000 0.000 0,0.000 0.000 0,0.000 0.000 0,0.000-1.000 0,3.000 1.000 0,0.000 0.000 0,-1.000-1.000 0,1.000 0.000 0,0.000 0.000 0,0.000 0.000 0,-1.000-1.000 0,1.000 1.000 0,0.000-1.000 0,-1.000 0.000 0,1.000 0.000 0,6.000-3.000 0,4.000-2.000 0,1.000-1.000 0,-1.000-1.000 0,-1.000 0.000 0,0.000 0.000 0,15.000-13.000 0,-5.000 2.000 0,-1.000-1.000 0,-1.000-2.000 0,-2.000 0.000 0,0.000-1.000 0,-2.000 0.000 0,-1.000-1.000 0,-1.000-1.000 0,-1.000-1.000 0,-1.000 0.000 0,-2.000 0.000 0,16.000-54.000 0,-12.000 19.000 0,-4.000 0.000 0,-2.000-1.000 0,-4.000-1.000 0,-3.000-87.000 0,-4.000 138.000 0,0.000 0.000 0,-1.000-1.000 0,0.000 1.000 0,-1.000 0.000 0,-8.000-20.000 0,10.000 29.000 0,0.000 1.000 0,0.000-1.000 0,-1.000 1.000 0,1.000-1.000 0,-1.000 1.000 0,0.000 0.000 0,0.000-1.000 0,0.000 1.000 0,0.000 0.000 0,0.000 0.000 0,0.000 0.000 0,0.000 1.000 0,-6.000-4.000 0,7.000 4.000 0,-1.000 1.000 0,0.000-1.000 0,0.000 1.000 0,0.000 0.000 0,0.000 0.000 0,0.000-1.000 0,0.000 1.000 0,0.000 0.000 0,0.000 0.000 0,0.000 0.000 0,0.000 1.000 0,0.000-1.000 0,0.000 0.000 0,0.000 1.000 0,0.000-1.000 0,0.000 1.000 0,1.000 0.000 0,-1.000-1.000 0,0.000 1.000 0,0.000 0.000 0,1.000 0.000 0,-1.000 0.000 0,-3.000 2.000 0,1.000 1.000 0,-1.000 0.000 0,1.000-1.000 0,0.000 1.000 0,0.000 1.000 0,1.000-1.000 0,-1.000 0.000 0,1.000 1.000 0,0.000 0.000 0,0.000-1.000 0,1.000 1.000 0,0.000 0.000 0,-3.000 7.000 0,-2.000 12.000 0,-6.000 35.000 0,5.000-22.000 0,-3.000 32.000 0,2.000 1.000 0,5.000 0.000 0,6.000 107.000 0,1.000-53.000 0,-3.000-121.000 0,0.000 18.000 0,1.000 0.000 0,0.000-1.000 0,2.000 1.000 0,7.000 26.000 0,-9.000-42.000 0,1.000 0.000 0,0.000-1.000 0,0.000 1.000 0,0.000-1.000 0,1.000 1.000 0,0.000-1.000 0,0.000 0.000 0,0.000 0.000 0,0.000 0.000 0,7.000 5.000 0,-8.000-7.000 0,1.000 0.000 0,0.000 0.000 0,0.000 0.000 0,0.000-1.000 0,1.000 1.000 0,-1.000-1.000 0,0.000 0.000 0,1.000 0.000 0,-1.000 0.000 0,1.000 0.000 0,-1.000 0.000 0,1.000-1.000 0,-1.000 1.000 0,1.000-1.000 0,-1.000 0.000 0,1.000 0.000 0,5.000-1.000 0,1.000 0.000 0,-1.000-1.000 0,1.000 1.000 0,-1.000-2.000 0,0.000 1.000 0,0.000-1.000 0,0.000-1.000 0,-1.000 1.000 0,13.000-8.000 0,5.000-5.000 0,30.000-23.000 0,18.000-11.000 0,-74.000 49.000 0,1.000 0.000 0,0.000 0.000 0,0.000 1.000 0,1.000-1.000 0,-1.000 0.000 0,0.000 1.000 0,0.000-1.000 0,0.000 1.000 0,0.000-1.000 0,0.000 1.000 0,1.000 0.000 0,-1.000-1.000 0,0.000 1.000 0,0.000 0.000 0,1.000 0.000 0,-1.000 0.000 0,0.000 0.000 0,1.000 0.000 0,-1.000 0.000 0,0.000 0.000 0,0.000 0.000 0,1.000 0.000 0,-1.000 1.000 0,0.000-1.000 0,0.000 0.000 0,1.000 1.000 0,-1.000-1.000 0,0.000 1.000 0,0.000-1.000 0,0.000 1.000 0,0.000-1.000 0,0.000 1.000 0,1.000 1.000 0,1.000 1.000 0,0.000 1.000 0,-1.000 0.000 0,1.000 0.000 0,-1.000 0.000 0,0.000 0.000 0,0.000 1.000 0,1.000 4.000 0,-2.000-4.000 0,1.000 0.000 0,0.000-1.000 0,0.000 0.000 0,0.000 1.000 0,0.000-1.000 0,1.000 0.000 0,3.000 5.000 0,-2.000-6.000 0,-1.000 0.000 0,0.000 0.000 0,1.000-1.000 0,0.000 1.000 0,0.000-1.000 0,0.000 0.000 0,0.000 0.000 0,0.000 0.000 0,0.000 0.000 0,0.000-1.000 0,1.000 0.000 0,-1.000 1.000 0,1.000-1.000 0,-1.000-1.000 0,7.000 2.000 0,-3.000-2.000 0,-1.000 0.000 0,1.000-1.000 0,0.000 0.000 0,0.000 0.000 0,-1.000 0.000 0,1.000-1.000 0,0.000 0.000 0,9.000-3.000 0,6.000-5.000 0,-1.000 0.000 0,0.000-2.000 0,0.000 0.000 0,29.000-23.000 0,-20.000 12.000-1365,-3.000 1.000-5461</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10"/>
    </inkml:context>
    <inkml:brush xml:id="br0">
      <inkml:brushProperty name="width" value="0.05" units="cm"/>
      <inkml:brushProperty name="height" value="0.05" units="cm"/>
      <inkml:brushProperty name="color" value="#ffffff"/>
    </inkml:brush>
  </inkml:definitions>
  <inkml:trace contextRef="#ctx0" brushRef="#br0">151.000 29.000 24575,'-7.000'1.000'0,"0.000"0.000"0,0.000 0.000 0,0.000 0.000 0,0.000 1.000 0,0.000 0.000 0,0.000 0.000 0,1.000 1.000 0,0.000 0.000 0,-1.000 0.000 0,1.000 0.000 0,0.000 1.000 0,1.000-1.000 0,-1.000 1.000 0,1.000 0.000 0,-1.000 1.000 0,2.000-1.000 0,-1.000 1.000 0,0.000 0.000 0,1.000 0.000 0,0.000 0.000 0,0.000 1.000 0,1.000-1.000 0,0.000 1.000 0,0.000 0.000 0,0.000 0.000 0,1.000 0.000 0,0.000 0.000 0,0.000 0.000 0,1.000 0.000 0,-2.000 10.000 0,3.000-14.000 0,0.000-1.000 0,0.000 1.000 0,0.000-1.000 0,0.000 1.000 0,0.000-1.000 0,0.000 1.000 0,0.000-1.000 0,1.000 1.000 0,-1.000-1.000 0,0.000 1.000 0,1.000-1.000 0,-1.000 1.000 0,1.000-1.000 0,0.000 1.000 0,0.000-1.000 0,0.000 0.000 0,0.000 1.000 0,1.000 1.000 0,-1.000-3.000 0,0.000 1.000 0,0.000-1.000 0,0.000 1.000 0,0.000-1.000 0,0.000 1.000 0,0.000-1.000 0,0.000 0.000 0,0.000 1.000 0,0.000-1.000 0,1.000 0.000 0,-1.000 0.000 0,0.000 0.000 0,0.000 0.000 0,0.000 0.000 0,0.000 0.000 0,0.000 0.000 0,1.000 0.000 0,-1.000 0.000 0,0.000 0.000 0,2.000-1.000 0,2.000-1.000 0,0.000 0.000 0,1.000 0.000 0,-1.000 0.000 0,0.000-1.000 0,-1.000 1.000 0,1.000-1.000 0,0.000 0.000 0,-1.000-1.000 0,7.000-5.000 0,-4.000 1.000 0,0.000 1.000 0,-1.000-1.000 0,0.000-1.000 0,-1.000 1.000 0,0.000-1.000 0,-1.000 1.000 0,7.000-18.000 0,-10.000 23.000 0,0.000-1.000 0,0.000 0.000 0,-1.000 0.000 0,1.000 0.000 0,-1.000 1.000 0,0.000-1.000 0,0.000 0.000 0,0.000 0.000 0,-2.000-7.000 0,1.000 9.000 0,1.000 0.000 0,-1.000 0.000 0,0.000 0.000 0,0.000 0.000 0,0.000 0.000 0,0.000 0.000 0,-1.000 1.000 0,1.000-1.000 0,-1.000 0.000 0,1.000 1.000 0,-1.000-1.000 0,1.000 1.000 0,-1.000 0.000 0,0.000-1.000 0,0.000 1.000 0,0.000 0.000 0,0.000 0.000 0,0.000 0.000 0,-3.000-1.000 0,2.000 1.000-105,0.000 0.000 0,-1.000 0.000 0,1.000 1.000 0,-1.000-1.000 0,1.000 1.000 0,-1.000 0.000 0,1.000 0.000 0,-1.000 0.000 0,1.000 0.000 0,-1.000 0.000 0,1.000 1.000 0,-5.000 1.000 0,-16.000 3.000-6721</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17:17:10"/>
    </inkml:context>
    <inkml:brush xml:id="br0">
      <inkml:brushProperty name="width" value="0.05" units="cm"/>
      <inkml:brushProperty name="height" value="0.05" units="cm"/>
      <inkml:brushProperty name="color" value="#ffffff"/>
    </inkml:brush>
  </inkml:definitions>
  <inkml:trace contextRef="#ctx0" brushRef="#br0">0.000 63.000 24575,'7.000'0.000'0,"7.000"0.000"0,3.000-6.000 0,4.000-1.000 0,5.000-1.000 0,5.000 3.000 0,3.000 1.000 0,2.000-5.000 0,2.000 0.000 0,1.000 1.000 0,-7.000 2.000-8191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390BE-9496-4CF5-98AC-FDC58AD6313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CA510-34F3-4DF1-BB40-E86B333B6A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CA510-34F3-4DF1-BB40-E86B333B6A5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C430874-FEBC-4975-8132-2449DFF88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430874-FEBC-4975-8132-2449DFF88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430874-FEBC-4975-8132-2449DFF88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430874-FEBC-4975-8132-2449DFF88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430874-FEBC-4975-8132-2449DFF88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C430874-FEBC-4975-8132-2449DFF8816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C430874-FEBC-4975-8132-2449DFF8816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C430874-FEBC-4975-8132-2449DFF8816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30874-FEBC-4975-8132-2449DFF8816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430874-FEBC-4975-8132-2449DFF8816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430874-FEBC-4975-8132-2449DFF8816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E26F4-955F-4613-8364-BE85632DF9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30874-FEBC-4975-8132-2449DFF8816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E26F4-955F-4613-8364-BE85632DF9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epxde.readthedocs.io/en/latest/demos/pinn_forward/burgers.html"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8.svg"/><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customXml" Target="../ink/ink4.xml"/><Relationship Id="rId77" Type="http://schemas.openxmlformats.org/officeDocument/2006/relationships/slideLayout" Target="../slideLayouts/slideLayout7.xml"/><Relationship Id="rId76" Type="http://schemas.openxmlformats.org/officeDocument/2006/relationships/image" Target="../media/image38.png"/><Relationship Id="rId75" Type="http://schemas.openxmlformats.org/officeDocument/2006/relationships/image" Target="../media/image37.png"/><Relationship Id="rId74" Type="http://schemas.openxmlformats.org/officeDocument/2006/relationships/customXml" Target="../ink/ink39.xml"/><Relationship Id="rId73" Type="http://schemas.openxmlformats.org/officeDocument/2006/relationships/image" Target="../media/image36.png"/><Relationship Id="rId72" Type="http://schemas.openxmlformats.org/officeDocument/2006/relationships/customXml" Target="../ink/ink38.xml"/><Relationship Id="rId71" Type="http://schemas.openxmlformats.org/officeDocument/2006/relationships/image" Target="../media/image35.png"/><Relationship Id="rId70" Type="http://schemas.openxmlformats.org/officeDocument/2006/relationships/customXml" Target="../ink/ink37.xml"/><Relationship Id="rId7" Type="http://schemas.openxmlformats.org/officeDocument/2006/relationships/image" Target="../media/image5.png"/><Relationship Id="rId69" Type="http://schemas.openxmlformats.org/officeDocument/2006/relationships/image" Target="../media/image34.png"/><Relationship Id="rId68" Type="http://schemas.openxmlformats.org/officeDocument/2006/relationships/customXml" Target="../ink/ink36.xml"/><Relationship Id="rId67" Type="http://schemas.openxmlformats.org/officeDocument/2006/relationships/image" Target="../media/image33.png"/><Relationship Id="rId66" Type="http://schemas.openxmlformats.org/officeDocument/2006/relationships/customXml" Target="../ink/ink35.xml"/><Relationship Id="rId65" Type="http://schemas.openxmlformats.org/officeDocument/2006/relationships/image" Target="../media/image32.png"/><Relationship Id="rId64" Type="http://schemas.openxmlformats.org/officeDocument/2006/relationships/customXml" Target="../ink/ink34.xml"/><Relationship Id="rId63" Type="http://schemas.openxmlformats.org/officeDocument/2006/relationships/image" Target="../media/image31.png"/><Relationship Id="rId62" Type="http://schemas.openxmlformats.org/officeDocument/2006/relationships/customXml" Target="../ink/ink33.xml"/><Relationship Id="rId61" Type="http://schemas.openxmlformats.org/officeDocument/2006/relationships/image" Target="../media/image30.png"/><Relationship Id="rId60" Type="http://schemas.openxmlformats.org/officeDocument/2006/relationships/customXml" Target="../ink/ink32.xml"/><Relationship Id="rId6" Type="http://schemas.openxmlformats.org/officeDocument/2006/relationships/customXml" Target="../ink/ink3.xml"/><Relationship Id="rId59" Type="http://schemas.openxmlformats.org/officeDocument/2006/relationships/image" Target="../media/image29.png"/><Relationship Id="rId58" Type="http://schemas.openxmlformats.org/officeDocument/2006/relationships/customXml" Target="../ink/ink31.xml"/><Relationship Id="rId57" Type="http://schemas.openxmlformats.org/officeDocument/2006/relationships/customXml" Target="../ink/ink30.xml"/><Relationship Id="rId56" Type="http://schemas.openxmlformats.org/officeDocument/2006/relationships/customXml" Target="../ink/ink29.xml"/><Relationship Id="rId55" Type="http://schemas.openxmlformats.org/officeDocument/2006/relationships/customXml" Target="../ink/ink28.xml"/><Relationship Id="rId54" Type="http://schemas.openxmlformats.org/officeDocument/2006/relationships/customXml" Target="../ink/ink27.xml"/><Relationship Id="rId53" Type="http://schemas.openxmlformats.org/officeDocument/2006/relationships/image" Target="../media/image28.png"/><Relationship Id="rId52" Type="http://schemas.openxmlformats.org/officeDocument/2006/relationships/customXml" Target="../ink/ink26.xml"/><Relationship Id="rId51" Type="http://schemas.openxmlformats.org/officeDocument/2006/relationships/image" Target="../media/image27.png"/><Relationship Id="rId50" Type="http://schemas.openxmlformats.org/officeDocument/2006/relationships/customXml" Target="../ink/ink25.xml"/><Relationship Id="rId5" Type="http://schemas.openxmlformats.org/officeDocument/2006/relationships/image" Target="../media/image4.png"/><Relationship Id="rId49" Type="http://schemas.openxmlformats.org/officeDocument/2006/relationships/customXml" Target="../ink/ink24.xml"/><Relationship Id="rId48" Type="http://schemas.openxmlformats.org/officeDocument/2006/relationships/image" Target="../media/image26.png"/><Relationship Id="rId47" Type="http://schemas.openxmlformats.org/officeDocument/2006/relationships/customXml" Target="../ink/ink23.xml"/><Relationship Id="rId46" Type="http://schemas.openxmlformats.org/officeDocument/2006/relationships/image" Target="../media/image25.png"/><Relationship Id="rId45" Type="http://schemas.openxmlformats.org/officeDocument/2006/relationships/customXml" Target="../ink/ink22.xml"/><Relationship Id="rId44" Type="http://schemas.openxmlformats.org/officeDocument/2006/relationships/image" Target="../media/image24.png"/><Relationship Id="rId43" Type="http://schemas.openxmlformats.org/officeDocument/2006/relationships/customXml" Target="../ink/ink21.xml"/><Relationship Id="rId42" Type="http://schemas.openxmlformats.org/officeDocument/2006/relationships/image" Target="../media/image23.png"/><Relationship Id="rId41" Type="http://schemas.openxmlformats.org/officeDocument/2006/relationships/customXml" Target="../ink/ink20.xml"/><Relationship Id="rId40" Type="http://schemas.openxmlformats.org/officeDocument/2006/relationships/image" Target="../media/image22.png"/><Relationship Id="rId4" Type="http://schemas.openxmlformats.org/officeDocument/2006/relationships/customXml" Target="../ink/ink2.xml"/><Relationship Id="rId39" Type="http://schemas.openxmlformats.org/officeDocument/2006/relationships/customXml" Target="../ink/ink19.xml"/><Relationship Id="rId38" Type="http://schemas.openxmlformats.org/officeDocument/2006/relationships/image" Target="../media/image21.png"/><Relationship Id="rId37" Type="http://schemas.openxmlformats.org/officeDocument/2006/relationships/customXml" Target="../ink/ink18.xml"/><Relationship Id="rId36" Type="http://schemas.openxmlformats.org/officeDocument/2006/relationships/image" Target="../media/image20.png"/><Relationship Id="rId35" Type="http://schemas.openxmlformats.org/officeDocument/2006/relationships/customXml" Target="../ink/ink17.xml"/><Relationship Id="rId34" Type="http://schemas.openxmlformats.org/officeDocument/2006/relationships/image" Target="../media/image19.png"/><Relationship Id="rId33" Type="http://schemas.openxmlformats.org/officeDocument/2006/relationships/customXml" Target="../ink/ink16.xml"/><Relationship Id="rId32" Type="http://schemas.openxmlformats.org/officeDocument/2006/relationships/image" Target="../media/image18.png"/><Relationship Id="rId31" Type="http://schemas.openxmlformats.org/officeDocument/2006/relationships/customXml" Target="../ink/ink15.xml"/><Relationship Id="rId30" Type="http://schemas.openxmlformats.org/officeDocument/2006/relationships/image" Target="../media/image17.png"/><Relationship Id="rId3" Type="http://schemas.openxmlformats.org/officeDocument/2006/relationships/image" Target="../media/image3.png"/><Relationship Id="rId29" Type="http://schemas.openxmlformats.org/officeDocument/2006/relationships/customXml" Target="../ink/ink14.xml"/><Relationship Id="rId28" Type="http://schemas.openxmlformats.org/officeDocument/2006/relationships/image" Target="../media/image16.png"/><Relationship Id="rId27" Type="http://schemas.openxmlformats.org/officeDocument/2006/relationships/customXml" Target="../ink/ink13.xml"/><Relationship Id="rId26" Type="http://schemas.openxmlformats.org/officeDocument/2006/relationships/image" Target="../media/image15.png"/><Relationship Id="rId25" Type="http://schemas.openxmlformats.org/officeDocument/2006/relationships/customXml" Target="../ink/ink12.xml"/><Relationship Id="rId24" Type="http://schemas.openxmlformats.org/officeDocument/2006/relationships/image" Target="../media/image14.jpeg"/><Relationship Id="rId23" Type="http://schemas.openxmlformats.org/officeDocument/2006/relationships/image" Target="../media/image13.png"/><Relationship Id="rId22" Type="http://schemas.openxmlformats.org/officeDocument/2006/relationships/customXml" Target="../ink/ink11.xml"/><Relationship Id="rId21" Type="http://schemas.openxmlformats.org/officeDocument/2006/relationships/image" Target="../media/image12.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1.png"/><Relationship Id="rId18" Type="http://schemas.openxmlformats.org/officeDocument/2006/relationships/customXml" Target="../ink/ink9.xml"/><Relationship Id="rId17" Type="http://schemas.openxmlformats.org/officeDocument/2006/relationships/image" Target="../media/image10.png"/><Relationship Id="rId16" Type="http://schemas.openxmlformats.org/officeDocument/2006/relationships/customXml" Target="../ink/ink8.xml"/><Relationship Id="rId15" Type="http://schemas.openxmlformats.org/officeDocument/2006/relationships/image" Target="../media/image9.png"/><Relationship Id="rId14" Type="http://schemas.openxmlformats.org/officeDocument/2006/relationships/customXml" Target="../ink/ink7.xml"/><Relationship Id="rId13" Type="http://schemas.openxmlformats.org/officeDocument/2006/relationships/image" Target="../media/image8.png"/><Relationship Id="rId12" Type="http://schemas.openxmlformats.org/officeDocument/2006/relationships/customXml" Target="../ink/ink6.xml"/><Relationship Id="rId11" Type="http://schemas.openxmlformats.org/officeDocument/2006/relationships/image" Target="../media/image7.png"/><Relationship Id="rId10" Type="http://schemas.openxmlformats.org/officeDocument/2006/relationships/customXml" Target="../ink/ink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hyperlink" Target="https://arxiv.org/ftp/arxiv/papers/2210/2210.09060.pdf" TargetMode="Externa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6263"/>
            <a:ext cx="10515600" cy="2852737"/>
          </a:xfrm>
        </p:spPr>
        <p:txBody>
          <a:bodyPr>
            <a:normAutofit/>
          </a:bodyPr>
          <a:lstStyle/>
          <a:p>
            <a:pPr algn="ctr"/>
            <a:r>
              <a:rPr lang="en-US" sz="4400" dirty="0">
                <a:solidFill>
                  <a:schemeClr val="accent1">
                    <a:lumMod val="50000"/>
                  </a:schemeClr>
                </a:solidFill>
                <a:latin typeface="Agency FB" panose="020B0503020202020204" pitchFamily="34" charset="0"/>
              </a:rPr>
              <a:t>Deep Learning [21DS611]</a:t>
            </a:r>
            <a:br>
              <a:rPr lang="en-US" sz="4400" b="1" dirty="0">
                <a:solidFill>
                  <a:schemeClr val="accent1">
                    <a:lumMod val="50000"/>
                  </a:schemeClr>
                </a:solidFill>
                <a:latin typeface="Agency FB" panose="020B0503020202020204" pitchFamily="34" charset="0"/>
              </a:rPr>
            </a:br>
            <a:br>
              <a:rPr lang="en-US" sz="4400" b="1" dirty="0">
                <a:solidFill>
                  <a:schemeClr val="accent1">
                    <a:lumMod val="50000"/>
                  </a:schemeClr>
                </a:solidFill>
                <a:latin typeface="Agency FB" panose="020B0503020202020204" pitchFamily="34" charset="0"/>
              </a:rPr>
            </a:br>
            <a:r>
              <a:rPr lang="en-US" sz="4400" dirty="0">
                <a:solidFill>
                  <a:schemeClr val="accent1">
                    <a:lumMod val="50000"/>
                  </a:schemeClr>
                </a:solidFill>
                <a:latin typeface="Agency FB" panose="020B0503020202020204" pitchFamily="34" charset="0"/>
              </a:rPr>
              <a:t>Application of PINN on fluid flow prediction</a:t>
            </a:r>
            <a:endParaRPr lang="en-US" sz="4400" dirty="0">
              <a:solidFill>
                <a:schemeClr val="accent1">
                  <a:lumMod val="50000"/>
                </a:schemeClr>
              </a:solidFill>
              <a:latin typeface="Agency FB" panose="020B0503020202020204" pitchFamily="34" charset="0"/>
            </a:endParaRPr>
          </a:p>
        </p:txBody>
      </p:sp>
      <p:sp>
        <p:nvSpPr>
          <p:cNvPr id="3" name="Text Placeholder 2"/>
          <p:cNvSpPr>
            <a:spLocks noGrp="1"/>
          </p:cNvSpPr>
          <p:nvPr>
            <p:ph type="body" idx="1"/>
          </p:nvPr>
        </p:nvSpPr>
        <p:spPr>
          <a:xfrm>
            <a:off x="208547" y="4211402"/>
            <a:ext cx="11871158" cy="1500187"/>
          </a:xfrm>
        </p:spPr>
        <p:txBody>
          <a:bodyPr>
            <a:normAutofit/>
          </a:bodyPr>
          <a:lstStyle/>
          <a:p>
            <a:r>
              <a:rPr lang="en-US" dirty="0">
                <a:solidFill>
                  <a:schemeClr val="accent1">
                    <a:lumMod val="50000"/>
                  </a:schemeClr>
                </a:solidFill>
                <a:latin typeface="Agency FB" panose="020B0503020202020204" pitchFamily="34" charset="0"/>
              </a:rPr>
              <a:t>                                                                                                                                                 </a:t>
            </a:r>
            <a:r>
              <a:rPr lang="en-US" b="1" dirty="0">
                <a:solidFill>
                  <a:schemeClr val="accent1">
                    <a:lumMod val="50000"/>
                  </a:schemeClr>
                </a:solidFill>
                <a:latin typeface="Agency FB" panose="020B0503020202020204" pitchFamily="34" charset="0"/>
              </a:rPr>
              <a:t>Presented by: </a:t>
            </a:r>
            <a:r>
              <a:rPr lang="en-US" dirty="0" err="1">
                <a:solidFill>
                  <a:schemeClr val="accent1">
                    <a:lumMod val="50000"/>
                  </a:schemeClr>
                </a:solidFill>
                <a:latin typeface="Agency FB" panose="020B0503020202020204" pitchFamily="34" charset="0"/>
              </a:rPr>
              <a:t>Sandra.S</a:t>
            </a:r>
            <a:r>
              <a:rPr lang="en-US" dirty="0">
                <a:solidFill>
                  <a:schemeClr val="accent1">
                    <a:lumMod val="50000"/>
                  </a:schemeClr>
                </a:solidFill>
                <a:latin typeface="Agency FB" panose="020B0503020202020204" pitchFamily="34" charset="0"/>
              </a:rPr>
              <a:t> </a:t>
            </a:r>
            <a:endParaRPr lang="en-US" dirty="0">
              <a:solidFill>
                <a:schemeClr val="accent1">
                  <a:lumMod val="50000"/>
                </a:schemeClr>
              </a:solidFill>
              <a:latin typeface="Agency FB" panose="020B0503020202020204" pitchFamily="34" charset="0"/>
            </a:endParaRPr>
          </a:p>
          <a:p>
            <a:r>
              <a:rPr lang="en-US" dirty="0">
                <a:solidFill>
                  <a:schemeClr val="accent1">
                    <a:lumMod val="50000"/>
                  </a:schemeClr>
                </a:solidFill>
                <a:latin typeface="Agency FB" panose="020B0503020202020204" pitchFamily="34" charset="0"/>
              </a:rPr>
              <a:t>                                                                                                                                                                           </a:t>
            </a:r>
            <a:r>
              <a:rPr lang="en-US" dirty="0"/>
              <a:t>                </a:t>
            </a:r>
            <a:endParaRPr lang="en-US" dirty="0"/>
          </a:p>
          <a:p>
            <a:r>
              <a:rPr lang="en-US" dirty="0"/>
              <a:t>                                                                          Amrita School of AI </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95782" y="5719177"/>
            <a:ext cx="896687" cy="676745"/>
          </a:xfrm>
          <a:prstGeom prst="rect">
            <a:avLst/>
          </a:prstGeom>
        </p:spPr>
      </p:pic>
      <p:sp>
        <p:nvSpPr>
          <p:cNvPr id="6" name="TextBox 5"/>
          <p:cNvSpPr txBox="1"/>
          <p:nvPr/>
        </p:nvSpPr>
        <p:spPr>
          <a:xfrm>
            <a:off x="9958137" y="128337"/>
            <a:ext cx="2791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                </a:t>
            </a:r>
            <a:r>
              <a:rPr lang="en-US" b="1" dirty="0">
                <a:solidFill>
                  <a:srgbClr val="4472C4">
                    <a:lumMod val="50000"/>
                  </a:srgbClr>
                </a:solidFill>
                <a:latin typeface="Calibri" panose="020F0502020204030204"/>
              </a:rPr>
              <a:t>22</a:t>
            </a:r>
            <a:r>
              <a:rPr kumimoji="0" lang="en-US" sz="18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-04-2024</a:t>
            </a:r>
            <a:endParaRPr kumimoji="0" lang="en-US" sz="18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52400" y="1185862"/>
          <a:ext cx="5686425" cy="4486276"/>
        </p:xfrm>
        <a:graphic>
          <a:graphicData uri="http://schemas.openxmlformats.org/drawingml/2006/chart">
            <c:chart xmlns:c="http://schemas.openxmlformats.org/drawingml/2006/chart" xmlns:r="http://schemas.openxmlformats.org/officeDocument/2006/relationships" r:id="rId1"/>
          </a:graphicData>
        </a:graphic>
      </p:graphicFrame>
      <p:sp>
        <p:nvSpPr>
          <p:cNvPr id="10" name="Title 9"/>
          <p:cNvSpPr>
            <a:spLocks noGrp="1"/>
          </p:cNvSpPr>
          <p:nvPr>
            <p:ph type="title"/>
          </p:nvPr>
        </p:nvSpPr>
        <p:spPr>
          <a:xfrm>
            <a:off x="838200" y="347552"/>
            <a:ext cx="10515600" cy="1325563"/>
          </a:xfrm>
        </p:spPr>
        <p:txBody>
          <a:bodyPr>
            <a:normAutofit/>
          </a:bodyPr>
          <a:lstStyle/>
          <a:p>
            <a:r>
              <a:rPr lang="en-US" sz="4400" dirty="0"/>
              <a:t>ADAM-</a:t>
            </a:r>
            <a:r>
              <a:rPr lang="en-US" sz="4400" baseline="0" dirty="0"/>
              <a:t> L2 Relative error</a:t>
            </a:r>
            <a:br>
              <a:rPr lang="en-US" sz="4400" dirty="0"/>
            </a:br>
            <a:endParaRPr lang="en-US" b="1" dirty="0"/>
          </a:p>
        </p:txBody>
      </p:sp>
      <p:sp>
        <p:nvSpPr>
          <p:cNvPr id="12" name="Content Placeholder 11"/>
          <p:cNvSpPr>
            <a:spLocks noGrp="1"/>
          </p:cNvSpPr>
          <p:nvPr>
            <p:ph sz="half" idx="2"/>
          </p:nvPr>
        </p:nvSpPr>
        <p:spPr/>
        <p:txBody>
          <a:bodyPr/>
          <a:lstStyle/>
          <a:p>
            <a:pPr>
              <a:lnSpc>
                <a:spcPct val="140000"/>
              </a:lnSpc>
            </a:pPr>
            <a:r>
              <a:rPr lang="en-US" sz="1700" dirty="0">
                <a:solidFill>
                  <a:srgbClr val="0D0D0D"/>
                </a:solidFill>
                <a:highlight>
                  <a:srgbClr val="FFFFFF"/>
                </a:highlight>
              </a:rPr>
              <a:t>There is a trend of increasing L2 relative error with decreasing learning rate. This trend is consistent across all three hidden layer configurations ([20, 20, 20], [30, 30, 30] and [40, 40, 40]).</a:t>
            </a:r>
            <a:endParaRPr lang="en-US" sz="1700" dirty="0">
              <a:solidFill>
                <a:srgbClr val="0D0D0D"/>
              </a:solidFill>
              <a:highlight>
                <a:srgbClr val="FFFFFF"/>
              </a:highlight>
            </a:endParaRPr>
          </a:p>
          <a:p>
            <a:pPr>
              <a:lnSpc>
                <a:spcPct val="140000"/>
              </a:lnSpc>
            </a:pPr>
            <a:r>
              <a:rPr lang="en-US" altLang="en-US" sz="1600" dirty="0">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lower learning rate can cause the model to learn too slowly</a:t>
            </a:r>
            <a:r>
              <a:rPr kumimoji="0" lang="en-US" altLang="en-US" sz="1700" b="0" i="0" u="none" strike="noStrike" cap="none" normalizeH="0" baseline="0" dirty="0">
                <a:ln>
                  <a:noFill/>
                </a:ln>
                <a:solidFill>
                  <a:srgbClr val="0D0D0D"/>
                </a:solidFill>
                <a:effectLst/>
                <a:highlight>
                  <a:srgbClr val="FFFFFF"/>
                </a:highlight>
                <a:latin typeface="Arial" panose="020B0604020202020204" pitchFamily="34" charset="0"/>
              </a:rPr>
              <a:t>.</a:t>
            </a:r>
            <a:r>
              <a:rPr lang="en-US" sz="1200" dirty="0"/>
              <a:t> </a:t>
            </a:r>
            <a:r>
              <a:rPr lang="en-US" sz="1600" dirty="0">
                <a:latin typeface="Arial" panose="020B0604020202020204" pitchFamily="34" charset="0"/>
              </a:rPr>
              <a:t>This means that the model may converge on a solution that is not the optimal solution.</a:t>
            </a:r>
            <a:endParaRPr lang="en-US" sz="1600" dirty="0">
              <a:latin typeface="Arial" panose="020B0604020202020204" pitchFamily="34" charset="0"/>
            </a:endParaRPr>
          </a:p>
          <a:p>
            <a:pPr>
              <a:lnSpc>
                <a:spcPct val="140000"/>
              </a:lnSpc>
            </a:pPr>
            <a:endParaRPr lang="en-US" altLang="en-US" sz="1600" dirty="0">
              <a:latin typeface="Arial" panose="020B0604020202020204" pitchFamily="34" charset="0"/>
            </a:endParaRPr>
          </a:p>
          <a:p>
            <a:pPr>
              <a:lnSpc>
                <a:spcPct val="140000"/>
              </a:lnSpc>
            </a:pPr>
            <a:endParaRPr lang="en-US" sz="1700" dirty="0">
              <a:solidFill>
                <a:srgbClr val="0D0D0D"/>
              </a:solidFill>
              <a:highlight>
                <a:srgbClr val="FFFFFF"/>
              </a:highlight>
            </a:endParaRPr>
          </a:p>
          <a:p>
            <a:pPr>
              <a:lnSpc>
                <a:spcPct val="140000"/>
              </a:lnSpc>
            </a:pPr>
            <a:endParaRPr lang="en-US" sz="1700" dirty="0">
              <a:solidFill>
                <a:srgbClr val="0D0D0D"/>
              </a:solidFill>
              <a:highlight>
                <a:srgbClr val="FFFFFF"/>
              </a:highlight>
            </a:endParaRPr>
          </a:p>
          <a:p>
            <a:pPr>
              <a:lnSpc>
                <a:spcPct val="140000"/>
              </a:lnSpc>
            </a:pPr>
            <a:endParaRPr lang="en-US" sz="1700" dirty="0">
              <a:solidFill>
                <a:srgbClr val="0D0D0D"/>
              </a:solidFill>
              <a:highlight>
                <a:srgbClr val="FFFFFF"/>
              </a:highlight>
            </a:endParaRPr>
          </a:p>
        </p:txBody>
      </p:sp>
      <p:sp>
        <p:nvSpPr>
          <p:cNvPr id="13" name="Rectangle 1"/>
          <p:cNvSpPr>
            <a:spLocks noChangeArrowheads="1"/>
          </p:cNvSpPr>
          <p:nvPr/>
        </p:nvSpPr>
        <p:spPr bwMode="auto">
          <a:xfrm>
            <a:off x="0" y="-34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 lower learning rate can cause the model to learn too slowly.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152400" y="-1707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704849" y="2214563"/>
          <a:ext cx="5238751" cy="4171950"/>
        </p:xfrm>
        <a:graphic>
          <a:graphicData uri="http://schemas.openxmlformats.org/drawingml/2006/chart">
            <c:chart xmlns:c="http://schemas.openxmlformats.org/drawingml/2006/chart" xmlns:r="http://schemas.openxmlformats.org/officeDocument/2006/relationships" r:id="rId1"/>
          </a:graphicData>
        </a:graphic>
      </p:graphicFrame>
      <p:sp>
        <p:nvSpPr>
          <p:cNvPr id="6" name="Title 5"/>
          <p:cNvSpPr>
            <a:spLocks noGrp="1"/>
          </p:cNvSpPr>
          <p:nvPr>
            <p:ph type="title"/>
          </p:nvPr>
        </p:nvSpPr>
        <p:spPr/>
        <p:txBody>
          <a:bodyPr/>
          <a:lstStyle/>
          <a:p>
            <a:r>
              <a:rPr lang="en-US" dirty="0"/>
              <a:t>SGD – Mean relative error </a:t>
            </a:r>
            <a:endParaRPr lang="en-US" dirty="0"/>
          </a:p>
        </p:txBody>
      </p:sp>
      <p:sp>
        <p:nvSpPr>
          <p:cNvPr id="8" name="Content Placeholder 7"/>
          <p:cNvSpPr>
            <a:spLocks noGrp="1"/>
          </p:cNvSpPr>
          <p:nvPr>
            <p:ph sz="half" idx="2"/>
          </p:nvPr>
        </p:nvSpPr>
        <p:spPr/>
        <p:txBody>
          <a:bodyPr/>
          <a:lstStyle/>
          <a:p>
            <a:pPr>
              <a:lnSpc>
                <a:spcPct val="140000"/>
              </a:lnSpc>
            </a:pPr>
            <a:r>
              <a:rPr lang="en-US" sz="1700" dirty="0">
                <a:solidFill>
                  <a:srgbClr val="0D0D0D"/>
                </a:solidFill>
                <a:highlight>
                  <a:srgbClr val="FFFFFF"/>
                </a:highlight>
              </a:rPr>
              <a:t>As we increase the number of neurons in each layer, the mean residual error generally decreases. This indicates that increasing the model's complexity by adding more neurons allows it to better fit the training data, resulting in lower residual errors.</a:t>
            </a:r>
            <a:endParaRPr lang="en-US" sz="1700" dirty="0">
              <a:solidFill>
                <a:srgbClr val="0D0D0D"/>
              </a:solidFill>
              <a:highlight>
                <a:srgbClr val="FFFFFF"/>
              </a:highlight>
            </a:endParaRPr>
          </a:p>
          <a:p>
            <a:pPr>
              <a:lnSpc>
                <a:spcPct val="140000"/>
              </a:lnSpc>
            </a:pPr>
            <a:r>
              <a:rPr lang="en-US" sz="1700" dirty="0">
                <a:solidFill>
                  <a:srgbClr val="0D0D0D"/>
                </a:solidFill>
                <a:highlight>
                  <a:srgbClr val="FFFFFF"/>
                </a:highlight>
              </a:rPr>
              <a:t>Works better for smaller learning rates.</a:t>
            </a:r>
            <a:endParaRPr lang="en-US" sz="1700" dirty="0">
              <a:solidFill>
                <a:srgbClr val="0D0D0D"/>
              </a:solidFill>
              <a:highlight>
                <a:srgbClr val="FFFFFF"/>
              </a:highlight>
            </a:endParaRPr>
          </a:p>
          <a:p>
            <a:pPr>
              <a:lnSpc>
                <a:spcPct val="140000"/>
              </a:lnSpc>
            </a:pPr>
            <a:endParaRPr lang="en-US" sz="1700" dirty="0">
              <a:solidFill>
                <a:srgbClr val="0D0D0D"/>
              </a:solidFill>
              <a:highlight>
                <a:srgbClr val="FFFFFF"/>
              </a:highlight>
            </a:endParaRPr>
          </a:p>
          <a:p>
            <a:pPr>
              <a:lnSpc>
                <a:spcPct val="140000"/>
              </a:lnSpc>
            </a:pPr>
            <a:endParaRPr lang="en-US" sz="1700" dirty="0">
              <a:solidFill>
                <a:srgbClr val="0D0D0D"/>
              </a:solidFill>
              <a:highlight>
                <a:srgbClr val="FFFFFF"/>
              </a:highlight>
            </a:endParaRPr>
          </a:p>
          <a:p>
            <a:pPr>
              <a:lnSpc>
                <a:spcPct val="140000"/>
              </a:lnSpc>
            </a:pPr>
            <a:endParaRPr lang="en-US" sz="1700" dirty="0">
              <a:solidFill>
                <a:srgbClr val="0D0D0D"/>
              </a:solidFill>
              <a:highlight>
                <a:srgbClr val="FFFFFF"/>
              </a:highlight>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271464" y="1343025"/>
          <a:ext cx="5314949" cy="4586288"/>
        </p:xfrm>
        <a:graphic>
          <a:graphicData uri="http://schemas.openxmlformats.org/drawingml/2006/chart">
            <c:chart xmlns:c="http://schemas.openxmlformats.org/drawingml/2006/chart" xmlns:r="http://schemas.openxmlformats.org/officeDocument/2006/relationships" r:id="rId1"/>
          </a:graphicData>
        </a:graphic>
      </p:graphicFrame>
      <p:sp>
        <p:nvSpPr>
          <p:cNvPr id="5" name="Title 4"/>
          <p:cNvSpPr>
            <a:spLocks noGrp="1"/>
          </p:cNvSpPr>
          <p:nvPr>
            <p:ph type="title"/>
          </p:nvPr>
        </p:nvSpPr>
        <p:spPr/>
        <p:txBody>
          <a:bodyPr/>
          <a:lstStyle/>
          <a:p>
            <a:r>
              <a:rPr lang="en-US" sz="4400" dirty="0"/>
              <a:t>SGD-L2 Relative error</a:t>
            </a:r>
            <a:br>
              <a:rPr lang="en-US" sz="4400" dirty="0"/>
            </a:br>
            <a:endParaRPr lang="en-US" dirty="0"/>
          </a:p>
        </p:txBody>
      </p:sp>
      <mc:AlternateContent xmlns:mc="http://schemas.openxmlformats.org/markup-compatibility/2006">
        <mc:Choice xmlns:a14="http://schemas.microsoft.com/office/drawing/2010/main" Requires="a14">
          <p:sp>
            <p:nvSpPr>
              <p:cNvPr id="7" name="Content Placeholder 6"/>
              <p:cNvSpPr>
                <a:spLocks noGrp="1"/>
              </p:cNvSpPr>
              <p:nvPr>
                <p:ph sz="half" idx="2"/>
              </p:nvPr>
            </p:nvSpPr>
            <p:spPr/>
            <p:txBody>
              <a:bodyPr/>
              <a:lstStyle/>
              <a:p>
                <a:pPr>
                  <a:lnSpc>
                    <a:spcPct val="140000"/>
                  </a:lnSpc>
                </a:pPr>
                <a:r>
                  <a:rPr lang="en-US" sz="1700" dirty="0">
                    <a:solidFill>
                      <a:srgbClr val="0D0D0D"/>
                    </a:solidFill>
                    <a:highlight>
                      <a:srgbClr val="FFFFFF"/>
                    </a:highlight>
                  </a:rPr>
                  <a:t>On increasing the number of neurons there </a:t>
                </a:r>
                <a:r>
                  <a:rPr lang="en-US" sz="1700" dirty="0" err="1">
                    <a:solidFill>
                      <a:srgbClr val="0D0D0D"/>
                    </a:solidFill>
                    <a:highlight>
                      <a:srgbClr val="FFFFFF"/>
                    </a:highlight>
                  </a:rPr>
                  <a:t>is’nt</a:t>
                </a:r>
                <a:r>
                  <a:rPr lang="en-US" sz="1700" dirty="0">
                    <a:solidFill>
                      <a:srgbClr val="0D0D0D"/>
                    </a:solidFill>
                    <a:highlight>
                      <a:srgbClr val="FFFFFF"/>
                    </a:highlight>
                  </a:rPr>
                  <a:t> much variation.</a:t>
                </a:r>
                <a:endParaRPr lang="en-US" sz="1700" dirty="0">
                  <a:solidFill>
                    <a:srgbClr val="0D0D0D"/>
                  </a:solidFill>
                  <a:highlight>
                    <a:srgbClr val="FFFFFF"/>
                  </a:highlight>
                </a:endParaRPr>
              </a:p>
              <a:p>
                <a:pPr>
                  <a:lnSpc>
                    <a:spcPct val="140000"/>
                  </a:lnSpc>
                </a:pPr>
                <a:r>
                  <a:rPr lang="en-US" sz="1700" dirty="0">
                    <a:solidFill>
                      <a:srgbClr val="0D0D0D"/>
                    </a:solidFill>
                    <a:highlight>
                      <a:srgbClr val="FFFFFF"/>
                    </a:highlight>
                  </a:rPr>
                  <a:t>Learning rate </a:t>
                </a:r>
                <a14:m>
                  <m:oMath xmlns:m="http://schemas.openxmlformats.org/officeDocument/2006/math">
                    <m:sSup>
                      <m:sSupPr>
                        <m:ctrlPr>
                          <a:rPr lang="en-US" sz="1700" i="1">
                            <a:solidFill>
                              <a:srgbClr val="0D0D0D"/>
                            </a:solidFill>
                            <a:highlight>
                              <a:srgbClr val="FFFFFF"/>
                            </a:highlight>
                            <a:latin typeface="Cambria Math" panose="02040503050406030204" pitchFamily="18" charset="0"/>
                          </a:rPr>
                        </m:ctrlPr>
                      </m:sSupPr>
                      <m:e>
                        <m:r>
                          <a:rPr lang="en-US" sz="1700">
                            <a:solidFill>
                              <a:srgbClr val="0D0D0D"/>
                            </a:solidFill>
                            <a:highlight>
                              <a:srgbClr val="FFFFFF"/>
                            </a:highlight>
                            <a:latin typeface="Cambria Math" panose="02040503050406030204" pitchFamily="18" charset="0"/>
                          </a:rPr>
                          <m:t>10</m:t>
                        </m:r>
                      </m:e>
                      <m:sup>
                        <m:r>
                          <a:rPr lang="en-US" sz="1700">
                            <a:solidFill>
                              <a:srgbClr val="0D0D0D"/>
                            </a:solidFill>
                            <a:highlight>
                              <a:srgbClr val="FFFFFF"/>
                            </a:highlight>
                            <a:latin typeface="Cambria Math" panose="02040503050406030204" pitchFamily="18" charset="0"/>
                          </a:rPr>
                          <m:t>−</m:t>
                        </m:r>
                        <m:r>
                          <a:rPr lang="en-US" sz="1700">
                            <a:solidFill>
                              <a:srgbClr val="0D0D0D"/>
                            </a:solidFill>
                            <a:highlight>
                              <a:srgbClr val="FFFFFF"/>
                            </a:highlight>
                            <a:latin typeface="Cambria Math" panose="02040503050406030204" pitchFamily="18" charset="0"/>
                          </a:rPr>
                          <m:t>3</m:t>
                        </m:r>
                      </m:sup>
                    </m:sSup>
                  </m:oMath>
                </a14:m>
                <a:endParaRPr lang="en-US" sz="1700" dirty="0">
                  <a:solidFill>
                    <a:srgbClr val="0D0D0D"/>
                  </a:solidFill>
                  <a:highlight>
                    <a:srgbClr val="FFFFFF"/>
                  </a:highlight>
                </a:endParaRPr>
              </a:p>
            </p:txBody>
          </p:sp>
        </mc:Choice>
        <mc:Fallback>
          <p:sp>
            <p:nvSpPr>
              <p:cNvPr id="7" name="Content Placeholder 6"/>
              <p:cNvSpPr>
                <a:spLocks noRot="1" noChangeAspect="1" noMove="1" noResize="1" noEditPoints="1" noAdjustHandles="1" noChangeArrowheads="1" noChangeShapeType="1" noTextEdit="1"/>
              </p:cNvSpPr>
              <p:nvPr>
                <p:ph sz="half" idx="2"/>
              </p:nvPr>
            </p:nvSpPr>
            <p:spPr>
              <a:blipFill rotWithShape="1">
                <a:blip r:embed="rId2"/>
                <a:stretch>
                  <a:fillRect b="7"/>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ADAM- 4 hidden layers </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2"/>
              </p:nvPr>
            </p:nvSpPr>
            <p:spPr/>
            <p:txBody>
              <a:bodyPr/>
              <a:lstStyle/>
              <a:p>
                <a:pPr>
                  <a:lnSpc>
                    <a:spcPct val="140000"/>
                  </a:lnSpc>
                </a:pPr>
                <a:r>
                  <a:rPr lang="en-US" sz="1700" dirty="0">
                    <a:solidFill>
                      <a:srgbClr val="0D0D0D"/>
                    </a:solidFill>
                    <a:highlight>
                      <a:srgbClr val="FFFFFF"/>
                    </a:highlight>
                  </a:rPr>
                  <a:t>The neural network architecture consists of 4 hidden layers, each with a different number of neurons.</a:t>
                </a:r>
                <a:endParaRPr lang="en-US" sz="1700" dirty="0">
                  <a:solidFill>
                    <a:srgbClr val="0D0D0D"/>
                  </a:solidFill>
                  <a:highlight>
                    <a:srgbClr val="FFFFFF"/>
                  </a:highlight>
                </a:endParaRPr>
              </a:p>
              <a:p>
                <a:pPr>
                  <a:lnSpc>
                    <a:spcPct val="140000"/>
                  </a:lnSpc>
                </a:pPr>
                <a:r>
                  <a:rPr lang="en-US" sz="1700" dirty="0">
                    <a:solidFill>
                      <a:srgbClr val="0D0D0D"/>
                    </a:solidFill>
                    <a:highlight>
                      <a:srgbClr val="FFFFFF"/>
                    </a:highlight>
                  </a:rPr>
                  <a:t>Mean residual is minimum for a learning rate of </a:t>
                </a:r>
                <a14:m>
                  <m:oMath xmlns:m="http://schemas.openxmlformats.org/officeDocument/2006/math">
                    <m:sSup>
                      <m:sSupPr>
                        <m:ctrlPr>
                          <a:rPr lang="en-US" sz="1700" i="1" smtClean="0">
                            <a:solidFill>
                              <a:srgbClr val="0D0D0D"/>
                            </a:solidFill>
                            <a:highlight>
                              <a:srgbClr val="FFFFFF"/>
                            </a:highlight>
                            <a:latin typeface="Cambria Math" panose="02040503050406030204" pitchFamily="18" charset="0"/>
                          </a:rPr>
                        </m:ctrlPr>
                      </m:sSupPr>
                      <m:e>
                        <m:r>
                          <a:rPr lang="en-US" sz="1700" b="0" i="1" smtClean="0">
                            <a:solidFill>
                              <a:srgbClr val="0D0D0D"/>
                            </a:solidFill>
                            <a:highlight>
                              <a:srgbClr val="FFFFFF"/>
                            </a:highlight>
                            <a:latin typeface="Cambria Math" panose="02040503050406030204" pitchFamily="18" charset="0"/>
                          </a:rPr>
                          <m:t>10</m:t>
                        </m:r>
                      </m:e>
                      <m:sup>
                        <m:r>
                          <a:rPr lang="en-US" sz="1700" b="0" i="1" smtClean="0">
                            <a:solidFill>
                              <a:srgbClr val="0D0D0D"/>
                            </a:solidFill>
                            <a:highlight>
                              <a:srgbClr val="FFFFFF"/>
                            </a:highlight>
                            <a:latin typeface="Cambria Math" panose="02040503050406030204" pitchFamily="18" charset="0"/>
                          </a:rPr>
                          <m:t>−</m:t>
                        </m:r>
                        <m:r>
                          <a:rPr lang="en-US" sz="1700" b="0" i="1" smtClean="0">
                            <a:solidFill>
                              <a:srgbClr val="0D0D0D"/>
                            </a:solidFill>
                            <a:highlight>
                              <a:srgbClr val="FFFFFF"/>
                            </a:highlight>
                            <a:latin typeface="Cambria Math" panose="02040503050406030204" pitchFamily="18" charset="0"/>
                          </a:rPr>
                          <m:t>3</m:t>
                        </m:r>
                      </m:sup>
                    </m:sSup>
                  </m:oMath>
                </a14:m>
                <a:r>
                  <a:rPr lang="en-US" sz="1700" dirty="0">
                    <a:solidFill>
                      <a:srgbClr val="0D0D0D"/>
                    </a:solidFill>
                    <a:highlight>
                      <a:srgbClr val="FFFFFF"/>
                    </a:highlight>
                  </a:rPr>
                  <a:t>.</a:t>
                </a:r>
                <a:endParaRPr lang="en-US" sz="1700" dirty="0">
                  <a:solidFill>
                    <a:srgbClr val="0D0D0D"/>
                  </a:solidFill>
                  <a:highlight>
                    <a:srgbClr val="FFFFFF"/>
                  </a:highlight>
                </a:endParaRPr>
              </a:p>
              <a:p>
                <a:pPr>
                  <a:lnSpc>
                    <a:spcPct val="140000"/>
                  </a:lnSpc>
                </a:pPr>
                <a:r>
                  <a:rPr lang="en-US" sz="1700" dirty="0">
                    <a:solidFill>
                      <a:srgbClr val="0D0D0D"/>
                    </a:solidFill>
                    <a:highlight>
                      <a:srgbClr val="FFFFFF"/>
                    </a:highlight>
                  </a:rPr>
                  <a:t>Smaller hidden layers ([20, 20, 20, 20]) tend to have lower mean residuals compared to larger ones ([30, 30, 30, 30] and [40, 40, 40, 40]), suggesting that a simpler network architecture might suffice for this problem.</a:t>
                </a:r>
                <a:endParaRPr lang="en-US" sz="1700" dirty="0">
                  <a:solidFill>
                    <a:srgbClr val="0D0D0D"/>
                  </a:solidFill>
                  <a:highlight>
                    <a:srgbClr val="FFFFFF"/>
                  </a:highlight>
                </a:endParaRPr>
              </a:p>
            </p:txBody>
          </p:sp>
        </mc:Choice>
        <mc:Fallback>
          <p:sp>
            <p:nvSpPr>
              <p:cNvPr id="6" name="Content Placeholder 5"/>
              <p:cNvSpPr>
                <a:spLocks noRot="1" noChangeAspect="1" noMove="1" noResize="1" noEditPoints="1" noAdjustHandles="1" noChangeArrowheads="1" noChangeShapeType="1" noTextEdit="1"/>
              </p:cNvSpPr>
              <p:nvPr>
                <p:ph sz="half" idx="2"/>
              </p:nvPr>
            </p:nvSpPr>
            <p:spPr>
              <a:blipFill rotWithShape="1">
                <a:blip r:embed="rId2"/>
                <a:stretch>
                  <a:fillRect b="7"/>
                </a:stretch>
              </a:blipFill>
            </p:spPr>
            <p:txBody>
              <a:bodyPr/>
              <a:lstStyle/>
              <a:p>
                <a:r>
                  <a:rPr lang="en-US" altLang="en-US">
                    <a:noFill/>
                  </a:rPr>
                  <a:t> </a:t>
                </a:r>
              </a:p>
            </p:txBody>
          </p:sp>
        </mc:Fallback>
      </mc:AlternateContent>
      <p:graphicFrame>
        <p:nvGraphicFramePr>
          <p:cNvPr id="8" name="Chart 7"/>
          <p:cNvGraphicFramePr/>
          <p:nvPr/>
        </p:nvGraphicFramePr>
        <p:xfrm>
          <a:off x="709613" y="2057399"/>
          <a:ext cx="4572000" cy="44354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 </a:t>
            </a:r>
            <a:endParaRPr lang="en-US" dirty="0"/>
          </a:p>
        </p:txBody>
      </p:sp>
      <p:sp>
        <p:nvSpPr>
          <p:cNvPr id="3" name="Content Placeholder 2"/>
          <p:cNvSpPr>
            <a:spLocks noGrp="1"/>
          </p:cNvSpPr>
          <p:nvPr>
            <p:ph idx="1"/>
          </p:nvPr>
        </p:nvSpPr>
        <p:spPr/>
        <p:txBody>
          <a:bodyPr>
            <a:normAutofit fontScale="70000" lnSpcReduction="20000"/>
          </a:bodyPr>
          <a:lstStyle/>
          <a:p>
            <a:pPr marL="0" indent="0" algn="l">
              <a:buNone/>
            </a:pPr>
            <a:r>
              <a:rPr lang="en-US" sz="1900" b="1" i="0" dirty="0">
                <a:solidFill>
                  <a:srgbClr val="0D0D0D"/>
                </a:solidFill>
                <a:effectLst/>
                <a:highlight>
                  <a:srgbClr val="FFFFFF"/>
                </a:highlight>
                <a:latin typeface="Söhne"/>
              </a:rPr>
              <a:t>Configuration:</a:t>
            </a:r>
            <a:endParaRPr lang="en-US" sz="1900" b="0" i="0" dirty="0">
              <a:solidFill>
                <a:srgbClr val="0D0D0D"/>
              </a:solidFill>
              <a:effectLst/>
              <a:highlight>
                <a:srgbClr val="FFFFFF"/>
              </a:highlight>
              <a:latin typeface="Söhne"/>
            </a:endParaRPr>
          </a:p>
          <a:p>
            <a:pPr algn="l">
              <a:buFont typeface="Arial" panose="020B0604020202020204" pitchFamily="34" charset="0"/>
              <a:buChar char="•"/>
            </a:pPr>
            <a:r>
              <a:rPr lang="en-US" sz="1900" b="0" i="0" dirty="0">
                <a:solidFill>
                  <a:srgbClr val="0D0D0D"/>
                </a:solidFill>
                <a:effectLst/>
                <a:highlight>
                  <a:srgbClr val="FFFFFF"/>
                </a:highlight>
                <a:latin typeface="Söhne"/>
              </a:rPr>
              <a:t>Optimizer: ADAM</a:t>
            </a:r>
            <a:endParaRPr lang="en-US" sz="1900" b="0" i="0" dirty="0">
              <a:solidFill>
                <a:srgbClr val="0D0D0D"/>
              </a:solidFill>
              <a:effectLst/>
              <a:highlight>
                <a:srgbClr val="FFFFFF"/>
              </a:highlight>
              <a:latin typeface="Söhne"/>
            </a:endParaRPr>
          </a:p>
          <a:p>
            <a:pPr algn="l">
              <a:buFont typeface="Arial" panose="020B0604020202020204" pitchFamily="34" charset="0"/>
              <a:buChar char="•"/>
            </a:pPr>
            <a:r>
              <a:rPr lang="en-US" sz="1900" b="0" i="0" dirty="0">
                <a:solidFill>
                  <a:srgbClr val="0D0D0D"/>
                </a:solidFill>
                <a:effectLst/>
                <a:highlight>
                  <a:srgbClr val="FFFFFF"/>
                </a:highlight>
                <a:latin typeface="Söhne"/>
              </a:rPr>
              <a:t>Learning Rate: 0.001 (10^-3)</a:t>
            </a:r>
            <a:endParaRPr lang="en-US" sz="1900" b="0" i="0" dirty="0">
              <a:solidFill>
                <a:srgbClr val="0D0D0D"/>
              </a:solidFill>
              <a:effectLst/>
              <a:highlight>
                <a:srgbClr val="FFFFFF"/>
              </a:highlight>
              <a:latin typeface="Söhne"/>
            </a:endParaRPr>
          </a:p>
          <a:p>
            <a:pPr algn="l">
              <a:buFont typeface="Arial" panose="020B0604020202020204" pitchFamily="34" charset="0"/>
              <a:buChar char="•"/>
            </a:pPr>
            <a:r>
              <a:rPr lang="en-US" sz="1900" b="0" i="0" dirty="0">
                <a:solidFill>
                  <a:srgbClr val="0D0D0D"/>
                </a:solidFill>
                <a:effectLst/>
                <a:highlight>
                  <a:srgbClr val="FFFFFF"/>
                </a:highlight>
                <a:latin typeface="Söhne"/>
              </a:rPr>
              <a:t>Hidden Layers: 3 layers with 40 neurons each ([40, 40, 40])</a:t>
            </a:r>
            <a:endParaRPr lang="en-US" sz="1900" b="0" i="0" dirty="0">
              <a:solidFill>
                <a:srgbClr val="0D0D0D"/>
              </a:solidFill>
              <a:effectLst/>
              <a:highlight>
                <a:srgbClr val="FFFFFF"/>
              </a:highlight>
              <a:latin typeface="Söhne"/>
            </a:endParaRPr>
          </a:p>
          <a:p>
            <a:endParaRPr lang="en-US" sz="1900" dirty="0"/>
          </a:p>
          <a:p>
            <a:pPr>
              <a:lnSpc>
                <a:spcPct val="170000"/>
              </a:lnSpc>
            </a:pPr>
            <a:r>
              <a:rPr lang="en-US" sz="1900" b="1" dirty="0">
                <a:solidFill>
                  <a:srgbClr val="0D0D0D"/>
                </a:solidFill>
                <a:highlight>
                  <a:srgbClr val="FFFFFF"/>
                </a:highlight>
                <a:latin typeface="Söhne"/>
              </a:rPr>
              <a:t>Optimizer Selection: </a:t>
            </a:r>
            <a:r>
              <a:rPr lang="en-US" sz="1900" dirty="0">
                <a:solidFill>
                  <a:srgbClr val="0D0D0D"/>
                </a:solidFill>
                <a:highlight>
                  <a:srgbClr val="FFFFFF"/>
                </a:highlight>
                <a:latin typeface="Söhne"/>
              </a:rPr>
              <a:t>We chose ADAM as the optimizer due to its effectiveness in optimizing deep neural networks. By adaptively adjusting the learning rates for each parameter, Adam can efficiently navigate the loss landscape and converge to the optimal solution more quickly. </a:t>
            </a:r>
            <a:endParaRPr lang="en-US" sz="1900" dirty="0">
              <a:solidFill>
                <a:srgbClr val="0D0D0D"/>
              </a:solidFill>
              <a:highlight>
                <a:srgbClr val="FFFFFF"/>
              </a:highlight>
              <a:latin typeface="Söhne"/>
            </a:endParaRPr>
          </a:p>
          <a:p>
            <a:endParaRPr lang="en-US" sz="1900" dirty="0">
              <a:solidFill>
                <a:srgbClr val="0D0D0D"/>
              </a:solidFill>
              <a:highlight>
                <a:srgbClr val="FFFFFF"/>
              </a:highlight>
              <a:latin typeface="Söhne"/>
            </a:endParaRPr>
          </a:p>
          <a:p>
            <a:pPr>
              <a:lnSpc>
                <a:spcPct val="170000"/>
              </a:lnSpc>
            </a:pPr>
            <a:r>
              <a:rPr lang="en-US" sz="1900" b="1" dirty="0">
                <a:solidFill>
                  <a:srgbClr val="0D0D0D"/>
                </a:solidFill>
                <a:highlight>
                  <a:srgbClr val="FFFFFF"/>
                </a:highlight>
                <a:latin typeface="Söhne"/>
              </a:rPr>
              <a:t>Learning Rate: </a:t>
            </a:r>
            <a:r>
              <a:rPr lang="en-US" sz="1900" dirty="0">
                <a:solidFill>
                  <a:srgbClr val="0D0D0D"/>
                </a:solidFill>
                <a:highlight>
                  <a:srgbClr val="FFFFFF"/>
                </a:highlight>
                <a:latin typeface="Söhne"/>
              </a:rPr>
              <a:t>A learning rate of 0.001 was chosen based on empirical observations during our comparative study. This learning rate strikes a balance between convergence speed and stability, allowing the model to learn the underlying patterns effectively.</a:t>
            </a:r>
            <a:endParaRPr lang="en-US" sz="1900" dirty="0">
              <a:solidFill>
                <a:srgbClr val="0D0D0D"/>
              </a:solidFill>
              <a:highlight>
                <a:srgbClr val="FFFFFF"/>
              </a:highlight>
              <a:latin typeface="Söhne"/>
            </a:endParaRPr>
          </a:p>
          <a:p>
            <a:pPr>
              <a:lnSpc>
                <a:spcPct val="170000"/>
              </a:lnSpc>
            </a:pPr>
            <a:endParaRPr lang="en-US" sz="1900" dirty="0">
              <a:solidFill>
                <a:srgbClr val="0D0D0D"/>
              </a:solidFill>
              <a:highlight>
                <a:srgbClr val="FFFFFF"/>
              </a:highlight>
              <a:latin typeface="Söhne"/>
            </a:endParaRPr>
          </a:p>
          <a:p>
            <a:pPr>
              <a:lnSpc>
                <a:spcPct val="170000"/>
              </a:lnSpc>
            </a:pPr>
            <a:r>
              <a:rPr lang="en-US" sz="1900" b="1" i="0" dirty="0">
                <a:solidFill>
                  <a:srgbClr val="0D0D0D"/>
                </a:solidFill>
                <a:effectLst/>
                <a:highlight>
                  <a:srgbClr val="FFFFFF"/>
                </a:highlight>
                <a:latin typeface="Söhne"/>
              </a:rPr>
              <a:t>Hidden Layers:</a:t>
            </a:r>
            <a:r>
              <a:rPr lang="en-US" sz="1900" b="0" i="0" dirty="0">
                <a:solidFill>
                  <a:srgbClr val="0D0D0D"/>
                </a:solidFill>
                <a:effectLst/>
                <a:highlight>
                  <a:srgbClr val="FFFFFF"/>
                </a:highlight>
                <a:latin typeface="Söhne"/>
              </a:rPr>
              <a:t> While experimenting with different numbers of hidden layers and neurons, we found that a relatively simpler configuration with 3 hidden layers and 40 neurons each yielded satisfactory results.</a:t>
            </a:r>
            <a:endParaRPr lang="en-US" sz="1900" dirty="0">
              <a:solidFill>
                <a:srgbClr val="0D0D0D"/>
              </a:solidFill>
              <a:highlight>
                <a:srgbClr val="FFFFFF"/>
              </a:highlight>
              <a:latin typeface="Söhne"/>
            </a:endParaRPr>
          </a:p>
          <a:p>
            <a:pPr marL="0" indent="0">
              <a:buNone/>
            </a:pPr>
            <a:endParaRPr lang="en-US" sz="2000" dirty="0">
              <a:solidFill>
                <a:srgbClr val="0D0D0D"/>
              </a:solidFill>
              <a:highlight>
                <a:srgbClr val="FFFFFF"/>
              </a:highligh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highlight>
                  <a:srgbClr val="FFFFFF"/>
                </a:highlight>
                <a:latin typeface="Söhne"/>
              </a:rPr>
              <a:t>Future Directions:</a:t>
            </a:r>
            <a:br>
              <a:rPr lang="en-US" b="0" i="0" dirty="0">
                <a:solidFill>
                  <a:srgbClr val="0D0D0D"/>
                </a:solidFill>
                <a:effectLst/>
                <a:highlight>
                  <a:srgbClr val="FFFFFF"/>
                </a:highlight>
                <a:latin typeface="Söhne"/>
              </a:rPr>
            </a:br>
            <a:endParaRPr lang="en-US"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000" b="0" i="0" dirty="0">
                <a:solidFill>
                  <a:srgbClr val="0D0D0D"/>
                </a:solidFill>
                <a:effectLst/>
                <a:highlight>
                  <a:srgbClr val="FFFFFF"/>
                </a:highlight>
              </a:rPr>
              <a:t>Further experimentation and fine-tuning of hyperparameters could potentially improve the model's performance.</a:t>
            </a:r>
            <a:endParaRPr lang="en-US" sz="2000" b="0" i="0" dirty="0">
              <a:solidFill>
                <a:srgbClr val="0D0D0D"/>
              </a:solidFill>
              <a:effectLst/>
              <a:highlight>
                <a:srgbClr val="FFFFFF"/>
              </a:highlight>
            </a:endParaRPr>
          </a:p>
          <a:p>
            <a:pPr algn="l">
              <a:buFont typeface="Arial" panose="020B0604020202020204" pitchFamily="34" charset="0"/>
              <a:buChar char="•"/>
            </a:pPr>
            <a:endParaRPr lang="en-US" sz="2000" b="0" i="0" dirty="0">
              <a:solidFill>
                <a:srgbClr val="0D0D0D"/>
              </a:solidFill>
              <a:effectLst/>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Investigating alternative neural network architectures and optimization strategies may provide additional insights into solving the Burgers' equation more efficiently.</a:t>
            </a:r>
            <a:endParaRPr lang="en-US" sz="2000" b="0" i="0" dirty="0">
              <a:solidFill>
                <a:srgbClr val="0D0D0D"/>
              </a:solidFill>
              <a:effectLst/>
              <a:highlight>
                <a:srgbClr val="FFFFFF"/>
              </a:highlight>
            </a:endParaRPr>
          </a:p>
          <a:p>
            <a:pPr algn="l">
              <a:buFont typeface="Arial" panose="020B0604020202020204" pitchFamily="34" charset="0"/>
              <a:buChar char="•"/>
            </a:pPr>
            <a:endParaRPr lang="en-US" sz="2000" b="0" i="0" dirty="0">
              <a:solidFill>
                <a:srgbClr val="0D0D0D"/>
              </a:solidFill>
              <a:effectLst/>
              <a:highlight>
                <a:srgbClr val="FFFFFF"/>
              </a:highlight>
            </a:endParaRPr>
          </a:p>
          <a:p>
            <a:pPr algn="l">
              <a:buFont typeface="Arial" panose="020B0604020202020204" pitchFamily="34" charset="0"/>
              <a:buChar char="•"/>
            </a:pPr>
            <a:r>
              <a:rPr lang="en-US" sz="2000" b="0" i="0" dirty="0">
                <a:solidFill>
                  <a:srgbClr val="0D0D0D"/>
                </a:solidFill>
                <a:effectLst/>
                <a:highlight>
                  <a:srgbClr val="FFFFFF"/>
                </a:highlight>
              </a:rPr>
              <a:t>Exploring regularization techniques and advanced learning rate scheduling methods could help enhance the robustness and convergence speed of the model.</a:t>
            </a:r>
            <a:endParaRPr lang="en-US" sz="2000" b="0" i="0" dirty="0">
              <a:solidFill>
                <a:srgbClr val="0D0D0D"/>
              </a:solidFill>
              <a:effectLst/>
              <a:highlight>
                <a:srgbClr val="FFFFFF"/>
              </a:highlight>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89" y="365126"/>
            <a:ext cx="10515600" cy="1325563"/>
          </a:xfrm>
        </p:spPr>
        <p:txBody>
          <a:bodyPr>
            <a:normAutofit/>
          </a:bodyPr>
          <a:lstStyle/>
          <a:p>
            <a:pPr algn="ctr"/>
            <a:r>
              <a:rPr lang="en-US" b="1" dirty="0">
                <a:solidFill>
                  <a:schemeClr val="accent1">
                    <a:lumMod val="50000"/>
                  </a:schemeClr>
                </a:solidFill>
                <a:latin typeface="Agency FB" panose="020B0503020202020204" pitchFamily="34" charset="0"/>
              </a:rPr>
              <a:t>References </a:t>
            </a:r>
            <a:endParaRPr lang="en-US" b="1" dirty="0">
              <a:solidFill>
                <a:schemeClr val="accent1">
                  <a:lumMod val="50000"/>
                </a:schemeClr>
              </a:solidFill>
              <a:latin typeface="Agency FB" panose="020B0503020202020204" pitchFamily="34" charset="0"/>
            </a:endParaRPr>
          </a:p>
        </p:txBody>
      </p:sp>
      <p:sp>
        <p:nvSpPr>
          <p:cNvPr id="3" name="Content Placeholder 2"/>
          <p:cNvSpPr>
            <a:spLocks noGrp="1"/>
          </p:cNvSpPr>
          <p:nvPr>
            <p:ph idx="1"/>
          </p:nvPr>
        </p:nvSpPr>
        <p:spPr>
          <a:xfrm>
            <a:off x="449179" y="1584659"/>
            <a:ext cx="10904621" cy="4908215"/>
          </a:xfrm>
        </p:spPr>
        <p:txBody>
          <a:bodyPr>
            <a:normAutofit/>
          </a:bodyPr>
          <a:lstStyle/>
          <a:p>
            <a:pPr marL="0" indent="0">
              <a:buNone/>
            </a:pPr>
            <a:r>
              <a:rPr lang="en-US" sz="1900" dirty="0"/>
              <a:t>[</a:t>
            </a:r>
            <a:r>
              <a:rPr lang="en-US" sz="2000" dirty="0"/>
              <a:t>1]  </a:t>
            </a:r>
            <a:r>
              <a:rPr lang="en-US" sz="2000" dirty="0" err="1"/>
              <a:t>Raissi</a:t>
            </a:r>
            <a:r>
              <a:rPr lang="en-US" sz="2000" dirty="0"/>
              <a:t> M, Yazdani A, </a:t>
            </a:r>
            <a:r>
              <a:rPr lang="en-US" sz="2000" dirty="0" err="1"/>
              <a:t>Karniadakis</a:t>
            </a:r>
            <a:r>
              <a:rPr lang="en-US" sz="2000" dirty="0"/>
              <a:t> GE, </a:t>
            </a:r>
            <a:r>
              <a:rPr lang="en-US" sz="2000" b="1" dirty="0"/>
              <a:t>Hidden fluid mechanics: Learning velocity and pressure fields from flow visualizations</a:t>
            </a:r>
            <a:r>
              <a:rPr lang="en-US" sz="2000" dirty="0"/>
              <a:t>, Science 367, 1026–1030</a:t>
            </a:r>
            <a:endParaRPr lang="en-US" sz="2000" dirty="0"/>
          </a:p>
          <a:p>
            <a:pPr marL="0" indent="0">
              <a:buNone/>
            </a:pPr>
            <a:endParaRPr lang="en-US" sz="2000" dirty="0"/>
          </a:p>
          <a:p>
            <a:pPr marL="0" indent="0">
              <a:buNone/>
            </a:pPr>
            <a:r>
              <a:rPr lang="en-US" sz="2000" dirty="0"/>
              <a:t>[2] </a:t>
            </a:r>
            <a:r>
              <a:rPr lang="en-US" sz="2000" dirty="0" err="1"/>
              <a:t>Ameya</a:t>
            </a:r>
            <a:r>
              <a:rPr lang="en-US" sz="2000" dirty="0"/>
              <a:t> D. Jagtap , Ehsan </a:t>
            </a:r>
            <a:r>
              <a:rPr lang="en-US" sz="2000" dirty="0" err="1"/>
              <a:t>Kharazmi</a:t>
            </a:r>
            <a:r>
              <a:rPr lang="en-US" sz="2000" dirty="0"/>
              <a:t> , George Em </a:t>
            </a:r>
            <a:r>
              <a:rPr lang="en-US" sz="2000" dirty="0" err="1"/>
              <a:t>Karniadakis</a:t>
            </a:r>
            <a:r>
              <a:rPr lang="en-US" sz="2000" dirty="0"/>
              <a:t> , </a:t>
            </a:r>
            <a:r>
              <a:rPr lang="en-US" sz="2000" b="1" dirty="0"/>
              <a:t>Conservative physics-informed neural networks on discrete domains for conservation laws: Applications to forward and inverse problems, </a:t>
            </a:r>
            <a:r>
              <a:rPr lang="en-US" sz="2000" dirty="0"/>
              <a:t>Computer Methods in Applied Mechanics and Engineering ,Volume 365, 15 June 2020, 113028</a:t>
            </a:r>
            <a:endParaRPr lang="en-US" sz="2000" dirty="0"/>
          </a:p>
          <a:p>
            <a:pPr marL="0" indent="0">
              <a:buNone/>
            </a:pPr>
            <a:endParaRPr lang="en-US" sz="2000" dirty="0"/>
          </a:p>
          <a:p>
            <a:pPr marL="0" indent="0">
              <a:buNone/>
            </a:pPr>
            <a:r>
              <a:rPr lang="en-US" sz="2000" dirty="0"/>
              <a:t>[3] Jian Cheng Wong, </a:t>
            </a:r>
            <a:r>
              <a:rPr lang="en-US" sz="2000" dirty="0" err="1"/>
              <a:t>Chinchun</a:t>
            </a:r>
            <a:r>
              <a:rPr lang="en-US" sz="2000" dirty="0"/>
              <a:t> Ooi, Pao-</a:t>
            </a:r>
            <a:r>
              <a:rPr lang="en-US" sz="2000" dirty="0" err="1"/>
              <a:t>Hsiung</a:t>
            </a:r>
            <a:r>
              <a:rPr lang="en-US" sz="2000" dirty="0"/>
              <a:t> Chiu, My Ha Dao</a:t>
            </a:r>
            <a:r>
              <a:rPr lang="en-US" sz="2000" b="1" dirty="0"/>
              <a:t>, Improved Surrogate Modeling of Fluid Dynamics with Physics-Informed Neural Networks</a:t>
            </a:r>
            <a:r>
              <a:rPr lang="en-US" sz="2000" dirty="0"/>
              <a:t>, arXiv:2105.01838 </a:t>
            </a:r>
            <a:endParaRPr lang="en-US" sz="2000" dirty="0"/>
          </a:p>
          <a:p>
            <a:pPr marL="0" indent="0">
              <a:buNone/>
            </a:pPr>
            <a:endParaRPr lang="en-US" sz="2000" dirty="0"/>
          </a:p>
          <a:p>
            <a:pPr marL="0" indent="0">
              <a:buNone/>
            </a:pPr>
            <a:r>
              <a:rPr lang="en-US" sz="2000" dirty="0"/>
              <a:t>[4] Hassan </a:t>
            </a:r>
            <a:r>
              <a:rPr lang="en-US" sz="2000" dirty="0" err="1"/>
              <a:t>Bararnia</a:t>
            </a:r>
            <a:r>
              <a:rPr lang="en-US" sz="2000" dirty="0"/>
              <a:t> , Mehdi </a:t>
            </a:r>
            <a:r>
              <a:rPr lang="en-US" sz="2000" dirty="0" err="1"/>
              <a:t>Esmaeilpour</a:t>
            </a:r>
            <a:r>
              <a:rPr lang="en-US" sz="2000" dirty="0"/>
              <a:t>, </a:t>
            </a:r>
            <a:r>
              <a:rPr lang="en-US" sz="2000" b="1" dirty="0"/>
              <a:t>On the application of physics informed neural networks (PINN) to solve boundary layer thermal-fluid problems </a:t>
            </a:r>
            <a:r>
              <a:rPr lang="en-US" sz="2000" dirty="0"/>
              <a:t>, International Communications in Heat and Mass Transfer 132 (2022) 105890.</a:t>
            </a:r>
            <a:endParaRPr lang="en-US" sz="2000" dirty="0"/>
          </a:p>
          <a:p>
            <a:pPr marL="0" indent="0">
              <a:buNone/>
            </a:pPr>
            <a:r>
              <a:rPr lang="en-US" sz="2000" dirty="0"/>
              <a:t>[5] </a:t>
            </a:r>
            <a:r>
              <a:rPr lang="en-US" sz="1400" dirty="0">
                <a:hlinkClick r:id="rId1"/>
              </a:rPr>
              <a:t>Burgers equation — </a:t>
            </a:r>
            <a:r>
              <a:rPr lang="en-US" sz="1400" dirty="0" err="1">
                <a:hlinkClick r:id="rId1"/>
              </a:rPr>
              <a:t>DeepXDE</a:t>
            </a:r>
            <a:r>
              <a:rPr lang="en-US" sz="1400" dirty="0">
                <a:hlinkClick r:id="rId1"/>
              </a:rPr>
              <a:t> 1.11.1.dev13+g862b67f documentation</a:t>
            </a:r>
            <a:endParaRPr lang="en-US" sz="20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4853" y="4391693"/>
            <a:ext cx="10515600" cy="1325563"/>
          </a:xfrm>
        </p:spPr>
        <p:txBody>
          <a:bodyPr/>
          <a:lstStyle/>
          <a:p>
            <a:r>
              <a:rPr lang="en-US" b="1" dirty="0">
                <a:solidFill>
                  <a:schemeClr val="accent1">
                    <a:lumMod val="50000"/>
                  </a:schemeClr>
                </a:solidFill>
              </a:rPr>
              <a:t>THANK YOU </a:t>
            </a:r>
            <a:endParaRPr lang="en-US" b="1" dirty="0">
              <a:solidFill>
                <a:schemeClr val="accent1">
                  <a:lumMod val="50000"/>
                </a:schemeClr>
              </a:solidFill>
            </a:endParaRPr>
          </a:p>
        </p:txBody>
      </p:sp>
      <p:pic>
        <p:nvPicPr>
          <p:cNvPr id="6" name="Graphic 5" descr="Angel face with solid fill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200400" y="4597274"/>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3"/>
              <p:cNvSpPr>
                <a:spLocks noGrp="1"/>
              </p:cNvSpPr>
              <p:nvPr>
                <p:ph type="title" idx="4294967295"/>
              </p:nvPr>
            </p:nvSpPr>
            <p:spPr>
              <a:xfrm>
                <a:off x="-2198415" y="921051"/>
                <a:ext cx="8201025" cy="790575"/>
              </a:xfrm>
            </p:spPr>
            <p:txBody>
              <a:bodyPr>
                <a:normAutofit fontScale="90000"/>
              </a:bodyPr>
              <a:lstStyle/>
              <a:p>
                <a14:m>
                  <m:oMathPara xmlns:m="http://schemas.openxmlformats.org/officeDocument/2006/math">
                    <m:oMathParaPr>
                      <m:jc m:val="centerGroup"/>
                    </m:oMathParaPr>
                    <m:oMath xmlns:m="http://schemas.openxmlformats.org/officeDocument/2006/math">
                      <m:f>
                        <m:fPr>
                          <m:ctrlPr>
                            <a:rPr lang="en-US" sz="3200" i="1" smtClean="0">
                              <a:solidFill>
                                <a:schemeClr val="bg1"/>
                              </a:solidFill>
                              <a:latin typeface="Cambria Math" panose="02040503050406030204" pitchFamily="18" charset="0"/>
                            </a:rPr>
                          </m:ctrlPr>
                        </m:fPr>
                        <m:num>
                          <m:r>
                            <a:rPr lang="en-US" sz="320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𝑢</m:t>
                          </m:r>
                        </m:num>
                        <m:den>
                          <m:r>
                            <a:rPr lang="en-US" sz="320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𝑡</m:t>
                          </m:r>
                        </m:den>
                      </m:f>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𝑢</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𝑢</m:t>
                          </m:r>
                        </m:num>
                        <m:den>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𝑥</m:t>
                          </m:r>
                        </m:den>
                      </m:f>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𝑣</m:t>
                      </m:r>
                      <m:f>
                        <m:fPr>
                          <m:ctrlPr>
                            <a:rPr lang="en-US" sz="3200" b="0" i="1" smtClean="0">
                              <a:solidFill>
                                <a:schemeClr val="bg1"/>
                              </a:solidFill>
                              <a:latin typeface="Cambria Math" panose="02040503050406030204" pitchFamily="18" charset="0"/>
                            </a:rPr>
                          </m:ctrlPr>
                        </m:fPr>
                        <m:num>
                          <m:sSup>
                            <m:sSupPr>
                              <m:ctrlPr>
                                <a:rPr lang="en-US" sz="3200" b="0" i="1" smtClean="0">
                                  <a:solidFill>
                                    <a:schemeClr val="bg1"/>
                                  </a:solidFill>
                                  <a:latin typeface="Cambria Math" panose="02040503050406030204" pitchFamily="18" charset="0"/>
                                </a:rPr>
                              </m:ctrlPr>
                            </m:sSupPr>
                            <m:e>
                              <m:r>
                                <a:rPr lang="en-US" sz="3200" i="1">
                                  <a:solidFill>
                                    <a:schemeClr val="bg1"/>
                                  </a:solidFill>
                                  <a:latin typeface="Cambria Math" panose="02040503050406030204" pitchFamily="18" charset="0"/>
                                </a:rPr>
                                <m:t>𝜕</m:t>
                              </m:r>
                            </m:e>
                            <m:sup>
                              <m:r>
                                <a:rPr lang="en-US" sz="3200" b="0" i="1" smtClean="0">
                                  <a:solidFill>
                                    <a:schemeClr val="bg1"/>
                                  </a:solidFill>
                                  <a:latin typeface="Cambria Math" panose="02040503050406030204" pitchFamily="18" charset="0"/>
                                </a:rPr>
                                <m:t>2</m:t>
                              </m:r>
                            </m:sup>
                          </m:sSup>
                          <m:r>
                            <a:rPr lang="en-US" sz="3200" b="0" i="1" smtClean="0">
                              <a:solidFill>
                                <a:schemeClr val="bg1"/>
                              </a:solidFill>
                              <a:latin typeface="Cambria Math" panose="02040503050406030204" pitchFamily="18" charset="0"/>
                            </a:rPr>
                            <m:t>𝑢</m:t>
                          </m:r>
                        </m:num>
                        <m:den>
                          <m:r>
                            <a:rPr lang="en-US" sz="3200" b="0" i="1" smtClean="0">
                              <a:solidFill>
                                <a:schemeClr val="bg1"/>
                              </a:solidFill>
                              <a:latin typeface="Cambria Math" panose="02040503050406030204" pitchFamily="18" charset="0"/>
                            </a:rPr>
                            <m:t>𝜕</m:t>
                          </m:r>
                          <m:sSup>
                            <m:sSupPr>
                              <m:ctrlPr>
                                <a:rPr lang="en-US" sz="3200" i="1">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𝑥</m:t>
                              </m:r>
                            </m:e>
                            <m:sup>
                              <m:r>
                                <a:rPr lang="en-US" sz="3200" b="0" i="1" smtClean="0">
                                  <a:solidFill>
                                    <a:schemeClr val="bg1"/>
                                  </a:solidFill>
                                  <a:latin typeface="Cambria Math" panose="02040503050406030204" pitchFamily="18" charset="0"/>
                                </a:rPr>
                                <m:t>2</m:t>
                              </m:r>
                            </m:sup>
                          </m:sSup>
                        </m:den>
                      </m:f>
                    </m:oMath>
                  </m:oMathPara>
                </a14:m>
                <a:endParaRPr lang="en-US" sz="3200" dirty="0"/>
              </a:p>
            </p:txBody>
          </p:sp>
        </mc:Choice>
        <mc:Fallback>
          <p:sp>
            <p:nvSpPr>
              <p:cNvPr id="4" name="Title 3"/>
              <p:cNvSpPr>
                <a:spLocks noRot="1" noChangeAspect="1" noMove="1" noResize="1" noEditPoints="1" noAdjustHandles="1" noChangeArrowheads="1" noChangeShapeType="1" noTextEdit="1"/>
              </p:cNvSpPr>
              <p:nvPr>
                <p:ph type="title" idx="4294967295"/>
              </p:nvPr>
            </p:nvSpPr>
            <p:spPr>
              <a:xfrm>
                <a:off x="-2198415" y="921051"/>
                <a:ext cx="8201025" cy="790575"/>
              </a:xfrm>
              <a:blipFill rotWithShape="1">
                <a:blip r:embed="rId1"/>
                <a:stretch>
                  <a:fillRect l="1" t="-5179" r="7" b="38"/>
                </a:stretch>
              </a:blipFill>
            </p:spPr>
            <p:txBody>
              <a:bodyPr/>
              <a:lstStyle/>
              <a:p>
                <a:r>
                  <a:rPr lang="en-US" altLang="en-US">
                    <a:noFill/>
                  </a:rPr>
                  <a:t> </a:t>
                </a:r>
              </a:p>
            </p:txBody>
          </p:sp>
        </mc:Fallback>
      </mc:AlternateContent>
      <p:grpSp>
        <p:nvGrpSpPr>
          <p:cNvPr id="20" name="Group 19"/>
          <p:cNvGrpSpPr/>
          <p:nvPr/>
        </p:nvGrpSpPr>
        <p:grpSpPr>
          <a:xfrm>
            <a:off x="5083403" y="275725"/>
            <a:ext cx="3566160" cy="1005840"/>
            <a:chOff x="4842006" y="672598"/>
            <a:chExt cx="3930120" cy="1233000"/>
          </a:xfrm>
        </p:grpSpPr>
        <mc:AlternateContent xmlns:mc="http://schemas.openxmlformats.org/markup-compatibility/2006" xmlns:p14="http://schemas.microsoft.com/office/powerpoint/2010/main">
          <mc:Choice Requires="p14">
            <p:contentPart r:id="rId2" p14:bwMode="auto">
              <p14:nvContentPartPr>
                <p14:cNvPr id="8" name="Ink 7"/>
                <p14:cNvContentPartPr/>
                <p14:nvPr/>
              </p14:nvContentPartPr>
              <p14:xfrm>
                <a:off x="5290206" y="734158"/>
                <a:ext cx="76320" cy="524880"/>
              </p14:xfrm>
            </p:contentPart>
          </mc:Choice>
          <mc:Fallback xmlns="">
            <p:pic>
              <p:nvPicPr>
                <p:cNvPr id="8" name="Ink 7"/>
              </p:nvPicPr>
              <p:blipFill>
                <a:blip r:embed="rId3"/>
              </p:blipFill>
              <p:spPr>
                <a:xfrm>
                  <a:off x="5290206" y="734158"/>
                  <a:ext cx="76320" cy="5248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Ink 8"/>
                <p14:cNvContentPartPr/>
                <p14:nvPr/>
              </p14:nvContentPartPr>
              <p14:xfrm>
                <a:off x="4842006" y="672598"/>
                <a:ext cx="706320" cy="1233000"/>
              </p14:xfrm>
            </p:contentPart>
          </mc:Choice>
          <mc:Fallback xmlns="">
            <p:pic>
              <p:nvPicPr>
                <p:cNvPr id="9" name="Ink 8"/>
              </p:nvPicPr>
              <p:blipFill>
                <a:blip r:embed="rId5"/>
              </p:blipFill>
              <p:spPr>
                <a:xfrm>
                  <a:off x="4842006" y="672598"/>
                  <a:ext cx="706320" cy="12330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Ink 9"/>
                <p14:cNvContentPartPr/>
                <p14:nvPr/>
              </p14:nvContentPartPr>
              <p14:xfrm>
                <a:off x="5585046" y="1176958"/>
                <a:ext cx="417600" cy="107280"/>
              </p14:xfrm>
            </p:contentPart>
          </mc:Choice>
          <mc:Fallback xmlns="">
            <p:pic>
              <p:nvPicPr>
                <p:cNvPr id="10" name="Ink 9"/>
              </p:nvPicPr>
              <p:blipFill>
                <a:blip r:embed="rId7"/>
              </p:blipFill>
              <p:spPr>
                <a:xfrm>
                  <a:off x="5585046" y="1176958"/>
                  <a:ext cx="417600" cy="1072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Ink 10"/>
                <p14:cNvContentPartPr/>
                <p14:nvPr/>
              </p14:nvContentPartPr>
              <p14:xfrm>
                <a:off x="5934966" y="1200718"/>
                <a:ext cx="275760" cy="461880"/>
              </p14:xfrm>
            </p:contentPart>
          </mc:Choice>
          <mc:Fallback xmlns="">
            <p:pic>
              <p:nvPicPr>
                <p:cNvPr id="11" name="Ink 10"/>
              </p:nvPicPr>
              <p:blipFill>
                <a:blip r:embed="rId9"/>
              </p:blipFill>
              <p:spPr>
                <a:xfrm>
                  <a:off x="5934966" y="1200718"/>
                  <a:ext cx="275760" cy="46188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Ink 11"/>
                <p14:cNvContentPartPr/>
                <p14:nvPr/>
              </p14:nvContentPartPr>
              <p14:xfrm>
                <a:off x="6240966" y="1174438"/>
                <a:ext cx="438480" cy="130680"/>
              </p14:xfrm>
            </p:contentPart>
          </mc:Choice>
          <mc:Fallback xmlns="">
            <p:pic>
              <p:nvPicPr>
                <p:cNvPr id="12" name="Ink 11"/>
              </p:nvPicPr>
              <p:blipFill>
                <a:blip r:embed="rId11"/>
              </p:blipFill>
              <p:spPr>
                <a:xfrm>
                  <a:off x="6240966" y="1174438"/>
                  <a:ext cx="438480" cy="13068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Ink 13"/>
                <p14:cNvContentPartPr/>
                <p14:nvPr/>
              </p14:nvContentPartPr>
              <p14:xfrm>
                <a:off x="7017486" y="765478"/>
                <a:ext cx="432360" cy="524520"/>
              </p14:xfrm>
            </p:contentPart>
          </mc:Choice>
          <mc:Fallback xmlns="">
            <p:pic>
              <p:nvPicPr>
                <p:cNvPr id="14" name="Ink 13"/>
              </p:nvPicPr>
              <p:blipFill>
                <a:blip r:embed="rId13"/>
              </p:blipFill>
              <p:spPr>
                <a:xfrm>
                  <a:off x="7017486" y="765478"/>
                  <a:ext cx="432360" cy="5245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Ink 14"/>
                <p14:cNvContentPartPr/>
                <p14:nvPr/>
              </p14:nvContentPartPr>
              <p14:xfrm>
                <a:off x="7409166" y="841438"/>
                <a:ext cx="910080" cy="661680"/>
              </p14:xfrm>
            </p:contentPart>
          </mc:Choice>
          <mc:Fallback xmlns="">
            <p:pic>
              <p:nvPicPr>
                <p:cNvPr id="15" name="Ink 14"/>
              </p:nvPicPr>
              <p:blipFill>
                <a:blip r:embed="rId15"/>
              </p:blipFill>
              <p:spPr>
                <a:xfrm>
                  <a:off x="7409166" y="841438"/>
                  <a:ext cx="910080" cy="6616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Ink 15"/>
                <p14:cNvContentPartPr/>
                <p14:nvPr/>
              </p14:nvContentPartPr>
              <p14:xfrm>
                <a:off x="8244366" y="960958"/>
                <a:ext cx="59760" cy="87480"/>
              </p14:xfrm>
            </p:contentPart>
          </mc:Choice>
          <mc:Fallback xmlns="">
            <p:pic>
              <p:nvPicPr>
                <p:cNvPr id="16" name="Ink 15"/>
              </p:nvPicPr>
              <p:blipFill>
                <a:blip r:embed="rId17"/>
              </p:blipFill>
              <p:spPr>
                <a:xfrm>
                  <a:off x="8244366" y="960958"/>
                  <a:ext cx="59760" cy="8748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Ink 16"/>
                <p14:cNvContentPartPr/>
                <p14:nvPr/>
              </p14:nvContentPartPr>
              <p14:xfrm>
                <a:off x="8049606" y="1036198"/>
                <a:ext cx="117360" cy="27720"/>
              </p14:xfrm>
            </p:contentPart>
          </mc:Choice>
          <mc:Fallback xmlns="">
            <p:pic>
              <p:nvPicPr>
                <p:cNvPr id="17" name="Ink 16"/>
              </p:nvPicPr>
              <p:blipFill>
                <a:blip r:embed="rId19"/>
              </p:blipFill>
              <p:spPr>
                <a:xfrm>
                  <a:off x="8049606" y="1036198"/>
                  <a:ext cx="117360" cy="2772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8" name="Ink 17"/>
                <p14:cNvContentPartPr/>
                <p14:nvPr/>
              </p14:nvContentPartPr>
              <p14:xfrm>
                <a:off x="8288286" y="1102798"/>
                <a:ext cx="342360" cy="137520"/>
              </p14:xfrm>
            </p:contentPart>
          </mc:Choice>
          <mc:Fallback xmlns="">
            <p:pic>
              <p:nvPicPr>
                <p:cNvPr id="18" name="Ink 17"/>
              </p:nvPicPr>
              <p:blipFill>
                <a:blip r:embed="rId21"/>
              </p:blipFill>
              <p:spPr>
                <a:xfrm>
                  <a:off x="8288286" y="1102798"/>
                  <a:ext cx="342360" cy="1375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Ink 18"/>
                <p14:cNvContentPartPr/>
                <p14:nvPr/>
              </p14:nvContentPartPr>
              <p14:xfrm>
                <a:off x="8753766" y="1129438"/>
                <a:ext cx="18360" cy="9360"/>
              </p14:xfrm>
            </p:contentPart>
          </mc:Choice>
          <mc:Fallback xmlns="">
            <p:pic>
              <p:nvPicPr>
                <p:cNvPr id="19" name="Ink 18"/>
              </p:nvPicPr>
              <p:blipFill>
                <a:blip r:embed="rId23"/>
              </p:blipFill>
              <p:spPr>
                <a:xfrm>
                  <a:off x="8753766" y="1129438"/>
                  <a:ext cx="18360" cy="9360"/>
                </a:xfrm>
                <a:prstGeom prst="rect"/>
              </p:spPr>
            </p:pic>
          </mc:Fallback>
        </mc:AlternateContent>
      </p:grpSp>
      <p:pic>
        <p:nvPicPr>
          <p:cNvPr id="1026" name="Picture 2" descr="Turbulence fluid, fluid mechanics HD wallpaper | Pxfue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4996" y="2716819"/>
            <a:ext cx="4548534" cy="2798039"/>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p:cNvGrpSpPr/>
          <p:nvPr/>
        </p:nvGrpSpPr>
        <p:grpSpPr>
          <a:xfrm>
            <a:off x="747003" y="5839122"/>
            <a:ext cx="3383280" cy="548640"/>
            <a:chOff x="1009806" y="5513518"/>
            <a:chExt cx="3764520" cy="769680"/>
          </a:xfrm>
        </p:grpSpPr>
        <mc:AlternateContent xmlns:mc="http://schemas.openxmlformats.org/markup-compatibility/2006" xmlns:p14="http://schemas.microsoft.com/office/powerpoint/2010/main">
          <mc:Choice Requires="p14">
            <p:contentPart r:id="rId25" p14:bwMode="auto">
              <p14:nvContentPartPr>
                <p14:cNvPr id="31" name="Ink 30"/>
                <p14:cNvContentPartPr/>
                <p14:nvPr/>
              </p14:nvContentPartPr>
              <p14:xfrm>
                <a:off x="1009806" y="5513518"/>
                <a:ext cx="559080" cy="196200"/>
              </p14:xfrm>
            </p:contentPart>
          </mc:Choice>
          <mc:Fallback xmlns="">
            <p:pic>
              <p:nvPicPr>
                <p:cNvPr id="31" name="Ink 30"/>
              </p:nvPicPr>
              <p:blipFill>
                <a:blip r:embed="rId26"/>
              </p:blipFill>
              <p:spPr>
                <a:xfrm>
                  <a:off x="1009806" y="5513518"/>
                  <a:ext cx="559080" cy="1962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2" name="Ink 31"/>
                <p14:cNvContentPartPr/>
                <p14:nvPr/>
              </p14:nvContentPartPr>
              <p14:xfrm>
                <a:off x="1132926" y="5696038"/>
                <a:ext cx="126360" cy="398160"/>
              </p14:xfrm>
            </p:contentPart>
          </mc:Choice>
          <mc:Fallback xmlns="">
            <p:pic>
              <p:nvPicPr>
                <p:cNvPr id="32" name="Ink 31"/>
              </p:nvPicPr>
              <p:blipFill>
                <a:blip r:embed="rId28"/>
              </p:blipFill>
              <p:spPr>
                <a:xfrm>
                  <a:off x="1132926" y="5696038"/>
                  <a:ext cx="126360" cy="3981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3" name="Ink 32"/>
                <p14:cNvContentPartPr/>
                <p14:nvPr/>
              </p14:nvContentPartPr>
              <p14:xfrm>
                <a:off x="1258926" y="5971078"/>
                <a:ext cx="404640" cy="150840"/>
              </p14:xfrm>
            </p:contentPart>
          </mc:Choice>
          <mc:Fallback xmlns="">
            <p:pic>
              <p:nvPicPr>
                <p:cNvPr id="33" name="Ink 32"/>
              </p:nvPicPr>
              <p:blipFill>
                <a:blip r:embed="rId30"/>
              </p:blipFill>
              <p:spPr>
                <a:xfrm>
                  <a:off x="1258926" y="5971078"/>
                  <a:ext cx="404640" cy="1508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4" name="Ink 33"/>
                <p14:cNvContentPartPr/>
                <p14:nvPr/>
              </p14:nvContentPartPr>
              <p14:xfrm>
                <a:off x="1722966" y="5720878"/>
                <a:ext cx="574920" cy="380880"/>
              </p14:xfrm>
            </p:contentPart>
          </mc:Choice>
          <mc:Fallback xmlns="">
            <p:pic>
              <p:nvPicPr>
                <p:cNvPr id="34" name="Ink 33"/>
              </p:nvPicPr>
              <p:blipFill>
                <a:blip r:embed="rId32"/>
              </p:blipFill>
              <p:spPr>
                <a:xfrm>
                  <a:off x="1722966" y="5720878"/>
                  <a:ext cx="574920" cy="3808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Ink 34"/>
                <p14:cNvContentPartPr/>
                <p14:nvPr/>
              </p14:nvContentPartPr>
              <p14:xfrm>
                <a:off x="2218326" y="5694598"/>
                <a:ext cx="147240" cy="389160"/>
              </p14:xfrm>
            </p:contentPart>
          </mc:Choice>
          <mc:Fallback xmlns="">
            <p:pic>
              <p:nvPicPr>
                <p:cNvPr id="35" name="Ink 34"/>
              </p:nvPicPr>
              <p:blipFill>
                <a:blip r:embed="rId34"/>
              </p:blipFill>
              <p:spPr>
                <a:xfrm>
                  <a:off x="2218326" y="5694598"/>
                  <a:ext cx="147240" cy="3891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6" name="Ink 35"/>
                <p14:cNvContentPartPr/>
                <p14:nvPr/>
              </p14:nvContentPartPr>
              <p14:xfrm>
                <a:off x="2338206" y="5987278"/>
                <a:ext cx="618840" cy="129600"/>
              </p14:xfrm>
            </p:contentPart>
          </mc:Choice>
          <mc:Fallback xmlns="">
            <p:pic>
              <p:nvPicPr>
                <p:cNvPr id="36" name="Ink 35"/>
              </p:nvPicPr>
              <p:blipFill>
                <a:blip r:embed="rId36"/>
              </p:blipFill>
              <p:spPr>
                <a:xfrm>
                  <a:off x="2338206" y="5987278"/>
                  <a:ext cx="618840" cy="1296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7" name="Ink 36"/>
                <p14:cNvContentPartPr/>
                <p14:nvPr/>
              </p14:nvContentPartPr>
              <p14:xfrm>
                <a:off x="3047046" y="5515678"/>
                <a:ext cx="550080" cy="767520"/>
              </p14:xfrm>
            </p:contentPart>
          </mc:Choice>
          <mc:Fallback xmlns="">
            <p:pic>
              <p:nvPicPr>
                <p:cNvPr id="37" name="Ink 36"/>
              </p:nvPicPr>
              <p:blipFill>
                <a:blip r:embed="rId38"/>
              </p:blipFill>
              <p:spPr>
                <a:xfrm>
                  <a:off x="3047046" y="5515678"/>
                  <a:ext cx="550080" cy="7675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8" name="Ink 37"/>
                <p14:cNvContentPartPr/>
                <p14:nvPr/>
              </p14:nvContentPartPr>
              <p14:xfrm>
                <a:off x="3583446" y="5756878"/>
                <a:ext cx="392040" cy="436320"/>
              </p14:xfrm>
            </p:contentPart>
          </mc:Choice>
          <mc:Fallback xmlns="">
            <p:pic>
              <p:nvPicPr>
                <p:cNvPr id="38" name="Ink 37"/>
              </p:nvPicPr>
              <p:blipFill>
                <a:blip r:embed="rId40"/>
              </p:blipFill>
              <p:spPr>
                <a:xfrm>
                  <a:off x="3583446" y="5756878"/>
                  <a:ext cx="392040" cy="4363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9" name="Ink 38"/>
                <p14:cNvContentPartPr/>
                <p14:nvPr/>
              </p14:nvContentPartPr>
              <p14:xfrm>
                <a:off x="3887286" y="5727358"/>
                <a:ext cx="887040" cy="403920"/>
              </p14:xfrm>
            </p:contentPart>
          </mc:Choice>
          <mc:Fallback xmlns="">
            <p:pic>
              <p:nvPicPr>
                <p:cNvPr id="39" name="Ink 38"/>
              </p:nvPicPr>
              <p:blipFill>
                <a:blip r:embed="rId42"/>
              </p:blipFill>
              <p:spPr>
                <a:xfrm>
                  <a:off x="3887286" y="5727358"/>
                  <a:ext cx="887040" cy="4039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Ink 44"/>
                <p14:cNvContentPartPr/>
                <p14:nvPr/>
              </p14:nvContentPartPr>
              <p14:xfrm>
                <a:off x="2307966" y="5773798"/>
                <a:ext cx="61920" cy="105480"/>
              </p14:xfrm>
            </p:contentPart>
          </mc:Choice>
          <mc:Fallback xmlns="">
            <p:pic>
              <p:nvPicPr>
                <p:cNvPr id="45" name="Ink 44"/>
              </p:nvPicPr>
              <p:blipFill>
                <a:blip r:embed="rId44"/>
              </p:blipFill>
              <p:spPr>
                <a:xfrm>
                  <a:off x="2307966" y="5773798"/>
                  <a:ext cx="61920" cy="105480"/>
                </a:xfrm>
                <a:prstGeom prst="rect"/>
              </p:spPr>
            </p:pic>
          </mc:Fallback>
        </mc:AlternateContent>
      </p:grpSp>
      <mc:AlternateContent xmlns:mc="http://schemas.openxmlformats.org/markup-compatibility/2006" xmlns:p14="http://schemas.microsoft.com/office/powerpoint/2010/main">
        <mc:Choice Requires="p14">
          <p:contentPart r:id="rId45" p14:bwMode="auto">
            <p14:nvContentPartPr>
              <p14:cNvPr id="47" name="Ink 46"/>
              <p14:cNvContentPartPr/>
              <p14:nvPr/>
            </p14:nvContentPartPr>
            <p14:xfrm>
              <a:off x="5545806" y="884278"/>
              <a:ext cx="360" cy="360"/>
            </p14:xfrm>
          </p:contentPart>
        </mc:Choice>
        <mc:Fallback xmlns="">
          <p:pic>
            <p:nvPicPr>
              <p:cNvPr id="47" name="Ink 46"/>
            </p:nvPicPr>
            <p:blipFill>
              <a:blip r:embed="rId46"/>
            </p:blipFill>
            <p:spPr>
              <a:xfrm>
                <a:off x="5545806" y="884278"/>
                <a:ext cx="360"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8" name="Ink 47"/>
              <p14:cNvContentPartPr/>
              <p14:nvPr/>
            </p14:nvContentPartPr>
            <p14:xfrm>
              <a:off x="5584686" y="958798"/>
              <a:ext cx="6480" cy="360"/>
            </p14:xfrm>
          </p:contentPart>
        </mc:Choice>
        <mc:Fallback xmlns="">
          <p:pic>
            <p:nvPicPr>
              <p:cNvPr id="48" name="Ink 47"/>
            </p:nvPicPr>
            <p:blipFill>
              <a:blip r:embed="rId48"/>
            </p:blipFill>
            <p:spPr>
              <a:xfrm>
                <a:off x="5584686" y="958798"/>
                <a:ext cx="6480"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9" name="Ink 48"/>
              <p14:cNvContentPartPr/>
              <p14:nvPr/>
            </p14:nvContentPartPr>
            <p14:xfrm>
              <a:off x="5891046" y="1049158"/>
              <a:ext cx="360" cy="360"/>
            </p14:xfrm>
          </p:contentPart>
        </mc:Choice>
        <mc:Fallback xmlns="">
          <p:pic>
            <p:nvPicPr>
              <p:cNvPr id="49" name="Ink 48"/>
            </p:nvPicPr>
            <p:blipFill>
              <a:blip r:embed="rId46"/>
            </p:blipFill>
            <p:spPr>
              <a:xfrm>
                <a:off x="5891046" y="1049158"/>
                <a:ext cx="360" cy="36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1" name="Ink 50"/>
              <p14:cNvContentPartPr/>
              <p14:nvPr/>
            </p14:nvContentPartPr>
            <p14:xfrm>
              <a:off x="5815446" y="854038"/>
              <a:ext cx="6480" cy="9360"/>
            </p14:xfrm>
          </p:contentPart>
        </mc:Choice>
        <mc:Fallback xmlns="">
          <p:pic>
            <p:nvPicPr>
              <p:cNvPr id="51" name="Ink 50"/>
            </p:nvPicPr>
            <p:blipFill>
              <a:blip r:embed="rId51"/>
            </p:blipFill>
            <p:spPr>
              <a:xfrm>
                <a:off x="5815446" y="854038"/>
                <a:ext cx="6480" cy="9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2" name="Ink 51"/>
              <p14:cNvContentPartPr/>
              <p14:nvPr/>
            </p14:nvContentPartPr>
            <p14:xfrm>
              <a:off x="5875566" y="884278"/>
              <a:ext cx="6480" cy="360"/>
            </p14:xfrm>
          </p:contentPart>
        </mc:Choice>
        <mc:Fallback xmlns="">
          <p:pic>
            <p:nvPicPr>
              <p:cNvPr id="52" name="Ink 51"/>
            </p:nvPicPr>
            <p:blipFill>
              <a:blip r:embed="rId53"/>
            </p:blipFill>
            <p:spPr>
              <a:xfrm>
                <a:off x="5875566" y="884278"/>
                <a:ext cx="648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3" name="Ink 52"/>
              <p14:cNvContentPartPr/>
              <p14:nvPr/>
            </p14:nvContentPartPr>
            <p14:xfrm>
              <a:off x="5965566" y="989038"/>
              <a:ext cx="360" cy="360"/>
            </p14:xfrm>
          </p:contentPart>
        </mc:Choice>
        <mc:Fallback xmlns="">
          <p:pic>
            <p:nvPicPr>
              <p:cNvPr id="53" name="Ink 52"/>
            </p:nvPicPr>
            <p:blipFill>
              <a:blip r:embed="rId46"/>
            </p:blipFill>
            <p:spPr>
              <a:xfrm>
                <a:off x="5965566" y="989038"/>
                <a:ext cx="360"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5" name="Ink 54"/>
              <p14:cNvContentPartPr/>
              <p14:nvPr/>
            </p14:nvContentPartPr>
            <p14:xfrm>
              <a:off x="4062246" y="2217718"/>
              <a:ext cx="360" cy="360"/>
            </p14:xfrm>
          </p:contentPart>
        </mc:Choice>
        <mc:Fallback xmlns="">
          <p:pic>
            <p:nvPicPr>
              <p:cNvPr id="55" name="Ink 54"/>
            </p:nvPicPr>
            <p:blipFill>
              <a:blip r:embed="rId46"/>
            </p:blipFill>
            <p:spPr>
              <a:xfrm>
                <a:off x="4062246" y="2217718"/>
                <a:ext cx="36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6" name="Ink 55"/>
              <p14:cNvContentPartPr/>
              <p14:nvPr/>
            </p14:nvContentPartPr>
            <p14:xfrm>
              <a:off x="4046766" y="2188558"/>
              <a:ext cx="360" cy="360"/>
            </p14:xfrm>
          </p:contentPart>
        </mc:Choice>
        <mc:Fallback xmlns="">
          <p:pic>
            <p:nvPicPr>
              <p:cNvPr id="56" name="Ink 55"/>
            </p:nvPicPr>
            <p:blipFill>
              <a:blip r:embed="rId46"/>
            </p:blipFill>
            <p:spPr>
              <a:xfrm>
                <a:off x="4046766" y="2188558"/>
                <a:ext cx="360" cy="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7" name="Ink 56"/>
              <p14:cNvContentPartPr/>
              <p14:nvPr/>
            </p14:nvContentPartPr>
            <p14:xfrm>
              <a:off x="5351046" y="1753318"/>
              <a:ext cx="360" cy="360"/>
            </p14:xfrm>
          </p:contentPart>
        </mc:Choice>
        <mc:Fallback xmlns="">
          <p:pic>
            <p:nvPicPr>
              <p:cNvPr id="57" name="Ink 56"/>
            </p:nvPicPr>
            <p:blipFill>
              <a:blip r:embed="rId46"/>
            </p:blipFill>
            <p:spPr>
              <a:xfrm>
                <a:off x="5351046" y="1753318"/>
                <a:ext cx="360" cy="360"/>
              </a:xfrm>
              <a:prstGeom prst="rect"/>
            </p:spPr>
          </p:pic>
        </mc:Fallback>
      </mc:AlternateContent>
      <p:cxnSp>
        <p:nvCxnSpPr>
          <p:cNvPr id="1036" name="Connector: Curved 1035"/>
          <p:cNvCxnSpPr/>
          <p:nvPr/>
        </p:nvCxnSpPr>
        <p:spPr>
          <a:xfrm rot="5400000">
            <a:off x="3602168" y="1445060"/>
            <a:ext cx="1883187" cy="1199555"/>
          </a:xfrm>
          <a:prstGeom prst="curvedConnector3">
            <a:avLst>
              <a:gd name="adj1" fmla="val 303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5" name="Connector: Curved 1074"/>
          <p:cNvCxnSpPr>
            <a:stCxn id="4" idx="0"/>
          </p:cNvCxnSpPr>
          <p:nvPr/>
        </p:nvCxnSpPr>
        <p:spPr>
          <a:xfrm rot="5400000" flipH="1" flipV="1">
            <a:off x="3217926" y="-867189"/>
            <a:ext cx="472413" cy="3104068"/>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grpSp>
        <p:nvGrpSpPr>
          <p:cNvPr id="1100" name="Group 1099"/>
          <p:cNvGrpSpPr/>
          <p:nvPr/>
        </p:nvGrpSpPr>
        <p:grpSpPr>
          <a:xfrm>
            <a:off x="7412824" y="2319252"/>
            <a:ext cx="4023360" cy="548640"/>
            <a:chOff x="6354938" y="2254438"/>
            <a:chExt cx="4375440" cy="577080"/>
          </a:xfrm>
        </p:grpSpPr>
        <mc:AlternateContent xmlns:mc="http://schemas.openxmlformats.org/markup-compatibility/2006" xmlns:p14="http://schemas.microsoft.com/office/powerpoint/2010/main">
          <mc:Choice Requires="p14">
            <p:contentPart r:id="rId58" p14:bwMode="auto">
              <p14:nvContentPartPr>
                <p14:cNvPr id="1091" name="Ink 1090"/>
                <p14:cNvContentPartPr/>
                <p14:nvPr/>
              </p14:nvContentPartPr>
              <p14:xfrm>
                <a:off x="6354938" y="2657998"/>
                <a:ext cx="780120" cy="139680"/>
              </p14:xfrm>
            </p:contentPart>
          </mc:Choice>
          <mc:Fallback xmlns="">
            <p:pic>
              <p:nvPicPr>
                <p:cNvPr id="1091" name="Ink 1090"/>
              </p:nvPicPr>
              <p:blipFill>
                <a:blip r:embed="rId59"/>
              </p:blipFill>
              <p:spPr>
                <a:xfrm>
                  <a:off x="6354938" y="2657998"/>
                  <a:ext cx="780120" cy="1396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1092" name="Ink 1091"/>
                <p14:cNvContentPartPr/>
                <p14:nvPr/>
              </p14:nvContentPartPr>
              <p14:xfrm>
                <a:off x="7294178" y="2337598"/>
                <a:ext cx="391320" cy="459360"/>
              </p14:xfrm>
            </p:contentPart>
          </mc:Choice>
          <mc:Fallback xmlns="">
            <p:pic>
              <p:nvPicPr>
                <p:cNvPr id="1092" name="Ink 1091"/>
              </p:nvPicPr>
              <p:blipFill>
                <a:blip r:embed="rId61"/>
              </p:blipFill>
              <p:spPr>
                <a:xfrm>
                  <a:off x="7294178" y="2337598"/>
                  <a:ext cx="391320" cy="459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1093" name="Ink 1092"/>
                <p14:cNvContentPartPr/>
                <p14:nvPr/>
              </p14:nvContentPartPr>
              <p14:xfrm>
                <a:off x="7654898" y="2537758"/>
                <a:ext cx="111240" cy="85320"/>
              </p14:xfrm>
            </p:contentPart>
          </mc:Choice>
          <mc:Fallback xmlns="">
            <p:pic>
              <p:nvPicPr>
                <p:cNvPr id="1093" name="Ink 1092"/>
              </p:nvPicPr>
              <p:blipFill>
                <a:blip r:embed="rId63"/>
              </p:blipFill>
              <p:spPr>
                <a:xfrm>
                  <a:off x="7654898" y="2537758"/>
                  <a:ext cx="111240" cy="8532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1094" name="Ink 1093"/>
                <p14:cNvContentPartPr/>
                <p14:nvPr/>
              </p14:nvContentPartPr>
              <p14:xfrm>
                <a:off x="7713938" y="2656558"/>
                <a:ext cx="762120" cy="174960"/>
              </p14:xfrm>
            </p:contentPart>
          </mc:Choice>
          <mc:Fallback xmlns="">
            <p:pic>
              <p:nvPicPr>
                <p:cNvPr id="1094" name="Ink 1093"/>
              </p:nvPicPr>
              <p:blipFill>
                <a:blip r:embed="rId65"/>
              </p:blipFill>
              <p:spPr>
                <a:xfrm>
                  <a:off x="7713938" y="2656558"/>
                  <a:ext cx="762120" cy="1749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1095" name="Ink 1094"/>
                <p14:cNvContentPartPr/>
                <p14:nvPr/>
              </p14:nvContentPartPr>
              <p14:xfrm>
                <a:off x="8663618" y="2311678"/>
                <a:ext cx="712800" cy="481320"/>
              </p14:xfrm>
            </p:contentPart>
          </mc:Choice>
          <mc:Fallback xmlns="">
            <p:pic>
              <p:nvPicPr>
                <p:cNvPr id="1095" name="Ink 1094"/>
              </p:nvPicPr>
              <p:blipFill>
                <a:blip r:embed="rId67"/>
              </p:blipFill>
              <p:spPr>
                <a:xfrm>
                  <a:off x="8663618" y="2311678"/>
                  <a:ext cx="712800" cy="48132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1096" name="Ink 1095"/>
                <p14:cNvContentPartPr/>
                <p14:nvPr/>
              </p14:nvContentPartPr>
              <p14:xfrm>
                <a:off x="9245018" y="2254438"/>
                <a:ext cx="669240" cy="477000"/>
              </p14:xfrm>
            </p:contentPart>
          </mc:Choice>
          <mc:Fallback xmlns="">
            <p:pic>
              <p:nvPicPr>
                <p:cNvPr id="1096" name="Ink 1095"/>
              </p:nvPicPr>
              <p:blipFill>
                <a:blip r:embed="rId69"/>
              </p:blipFill>
              <p:spPr>
                <a:xfrm>
                  <a:off x="9245018" y="2254438"/>
                  <a:ext cx="669240" cy="4770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1097" name="Ink 1096"/>
                <p14:cNvContentPartPr/>
                <p14:nvPr/>
              </p14:nvContentPartPr>
              <p14:xfrm>
                <a:off x="9972218" y="2472958"/>
                <a:ext cx="56160" cy="15480"/>
              </p14:xfrm>
            </p:contentPart>
          </mc:Choice>
          <mc:Fallback xmlns="">
            <p:pic>
              <p:nvPicPr>
                <p:cNvPr id="1097" name="Ink 1096"/>
              </p:nvPicPr>
              <p:blipFill>
                <a:blip r:embed="rId71"/>
              </p:blipFill>
              <p:spPr>
                <a:xfrm>
                  <a:off x="9972218" y="2472958"/>
                  <a:ext cx="56160" cy="1548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1098" name="Ink 1097"/>
                <p14:cNvContentPartPr/>
                <p14:nvPr/>
              </p14:nvContentPartPr>
              <p14:xfrm>
                <a:off x="9988418" y="2602558"/>
                <a:ext cx="515880" cy="155160"/>
              </p14:xfrm>
            </p:contentPart>
          </mc:Choice>
          <mc:Fallback xmlns="">
            <p:pic>
              <p:nvPicPr>
                <p:cNvPr id="1098" name="Ink 1097"/>
              </p:nvPicPr>
              <p:blipFill>
                <a:blip r:embed="rId73"/>
              </p:blipFill>
              <p:spPr>
                <a:xfrm>
                  <a:off x="9988418" y="2602558"/>
                  <a:ext cx="515880" cy="15516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1099" name="Ink 1098"/>
                <p14:cNvContentPartPr/>
                <p14:nvPr/>
              </p14:nvContentPartPr>
              <p14:xfrm>
                <a:off x="10717418" y="2667718"/>
                <a:ext cx="12960" cy="360"/>
              </p14:xfrm>
            </p:contentPart>
          </mc:Choice>
          <mc:Fallback xmlns="">
            <p:pic>
              <p:nvPicPr>
                <p:cNvPr id="1099" name="Ink 1098"/>
              </p:nvPicPr>
              <p:blipFill>
                <a:blip r:embed="rId75"/>
              </p:blipFill>
              <p:spPr>
                <a:xfrm>
                  <a:off x="10717418" y="2667718"/>
                  <a:ext cx="12960" cy="360"/>
                </a:xfrm>
                <a:prstGeom prst="rect"/>
              </p:spPr>
            </p:pic>
          </mc:Fallback>
        </mc:AlternateContent>
      </p:grpSp>
      <p:cxnSp>
        <p:nvCxnSpPr>
          <p:cNvPr id="1102" name="Connector: Curved 1101"/>
          <p:cNvCxnSpPr/>
          <p:nvPr/>
        </p:nvCxnSpPr>
        <p:spPr>
          <a:xfrm rot="16200000" flipH="1">
            <a:off x="8819318" y="1159498"/>
            <a:ext cx="1295640" cy="894240"/>
          </a:xfrm>
          <a:prstGeom prst="curvedConnector3">
            <a:avLst>
              <a:gd name="adj1" fmla="val -13633"/>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161" name="Picture 4" descr="4: Smoothness of the initial Burgers shock wave. | Download Scientific ..."/>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6904996" y="3148399"/>
            <a:ext cx="4429411" cy="27980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24312" y="6655732"/>
            <a:ext cx="7193756" cy="184666"/>
          </a:xfrm>
          <a:prstGeom prst="rect">
            <a:avLst/>
          </a:prstGeom>
          <a:noFill/>
        </p:spPr>
        <p:txBody>
          <a:bodyPr wrap="square">
            <a:spAutoFit/>
          </a:bodyPr>
          <a:lstStyle/>
          <a:p>
            <a:r>
              <a:rPr lang="en-US" sz="300" dirty="0">
                <a:solidFill>
                  <a:schemeClr val="bg1"/>
                </a:solidFill>
              </a:rPr>
              <a:t>https://www.bing.com/images/search?view=detailV2&amp;ccid=qwnMou%2f6&amp;id=469FC11744448FD62F467B6276BBD804E0AA6AAC&amp;thid=OIP.qwnMou_6XawvApc1do-CWQHaEq&amp;mediaurl=https%3a%2f%2fwww.researchgate.net%2fprofile%2fAv-Porubov%2fpublication%2f267106464%2ffigure%2ffig3%2fAS%3a392252007436319%401470531574339%2fSmoothness-of-the-initial-Burgers-shock-wave.png&amp;exph=536&amp;expw=850&amp;q=Burgers+Shock+Wave&amp;simid=608000798109479321&amp;FORM=IRPRST&amp;ck=14D8B084E11F603E2B908371E17927F8&amp;selectedIndex=3&amp;itb=1</a:t>
            </a:r>
            <a:endParaRPr lang="en-US" sz="3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75"/>
                                        </p:tgtEl>
                                        <p:attrNameLst>
                                          <p:attrName>style.visibility</p:attrName>
                                        </p:attrNameLst>
                                      </p:cBhvr>
                                      <p:to>
                                        <p:strVal val="visible"/>
                                      </p:to>
                                    </p:set>
                                    <p:animEffect transition="in" filter="fade">
                                      <p:cBhvr>
                                        <p:cTn id="11" dur="500"/>
                                        <p:tgtEl>
                                          <p:spTgt spid="1075"/>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2250" fill="hold"/>
                                        <p:tgtEl>
                                          <p:spTgt spid="20"/>
                                        </p:tgtEl>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02"/>
                                        </p:tgtEl>
                                        <p:attrNameLst>
                                          <p:attrName>style.visibility</p:attrName>
                                        </p:attrNameLst>
                                      </p:cBhvr>
                                      <p:to>
                                        <p:strVal val="visible"/>
                                      </p:to>
                                    </p:set>
                                    <p:animEffect transition="in" filter="fade">
                                      <p:cBhvr>
                                        <p:cTn id="21" dur="500"/>
                                        <p:tgtEl>
                                          <p:spTgt spid="1102"/>
                                        </p:tgtEl>
                                      </p:cBhvr>
                                    </p:animEffect>
                                  </p:childTnLst>
                                </p:cTn>
                              </p:par>
                            </p:childTnLst>
                          </p:cTn>
                        </p:par>
                      </p:childTnLst>
                    </p:cTn>
                  </p:par>
                  <p:par>
                    <p:cTn id="22" fill="hold">
                      <p:stCondLst>
                        <p:cond delay="indefinite"/>
                      </p:stCondLst>
                      <p:childTnLst>
                        <p:par>
                          <p:cTn id="23" fill="hold">
                            <p:stCondLst>
                              <p:cond delay="0"/>
                            </p:stCondLst>
                            <p:childTnLst>
                              <p:par>
                                <p:cTn id="24" presetID="63" presetClass="entr" presetSubtype="0" fill="hold" nodeType="clickEffect">
                                  <p:stCondLst>
                                    <p:cond delay="0"/>
                                  </p:stCondLst>
                                  <p:childTnLst>
                                    <p:set>
                                      <p:cBhvr>
                                        <p:cTn id="25" dur="1" fill="hold">
                                          <p:stCondLst>
                                            <p:cond delay="0"/>
                                          </p:stCondLst>
                                        </p:cTn>
                                        <p:tgtEl>
                                          <p:spTgt spid="1100"/>
                                        </p:tgtEl>
                                        <p:attrNameLst>
                                          <p:attrName>style.visibility</p:attrName>
                                        </p:attrNameLst>
                                      </p:cBhvr>
                                      <p:to>
                                        <p:strVal val="visible"/>
                                      </p:to>
                                    </p:set>
                                    <p:anim calcmode="lin" valueType="num">
                                      <p:cBhvr>
                                        <p:cTn id="26" dur="2250" fill="hold"/>
                                        <p:tgtEl>
                                          <p:spTgt spid="1100"/>
                                        </p:tgtEl>
                                      </p:cBhvr>
                                      <p:tavLst>
                                        <p:tav tm="0">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fade">
                                      <p:cBhvr>
                                        <p:cTn id="35" dur="500"/>
                                        <p:tgtEl>
                                          <p:spTgt spid="103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3" presetClass="entr" presetSubtype="0"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p:cTn id="44" dur="2250" fill="hold"/>
                                        <p:tgtEl>
                                          <p:spTgt spid="46"/>
                                        </p:tgtEl>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1513" y="585788"/>
            <a:ext cx="10329862" cy="3510320"/>
          </a:xfrm>
          <a:prstGeom prst="rect">
            <a:avLst/>
          </a:prstGeom>
          <a:noFill/>
        </p:spPr>
        <p:txBody>
          <a:bodyPr wrap="square" rtlCol="0">
            <a:spAutoFit/>
          </a:bodyPr>
          <a:lstStyle/>
          <a:p>
            <a:pPr lvl="1">
              <a:lnSpc>
                <a:spcPct val="90000"/>
              </a:lnSpc>
              <a:spcBef>
                <a:spcPts val="1000"/>
              </a:spcBef>
            </a:pPr>
            <a:r>
              <a:rPr lang="en-US" dirty="0"/>
              <a:t>By solving the Burgers' equation we can explore and understand the behavior of complex fluid flows more effectively. </a:t>
            </a:r>
            <a:endParaRPr lang="en-US" dirty="0"/>
          </a:p>
          <a:p>
            <a:pPr marL="285750" indent="-285750">
              <a:buFont typeface="Arial" panose="020B0604020202020204" pitchFamily="34" charset="0"/>
              <a:buChar char="•"/>
            </a:pPr>
            <a:endParaRPr lang="en-US" dirty="0">
              <a:solidFill>
                <a:srgbClr val="0D0D0D"/>
              </a:solidFill>
              <a:highlight>
                <a:srgbClr val="FFFFFF"/>
              </a:highlight>
              <a:latin typeface="Söhne"/>
            </a:endParaRPr>
          </a:p>
          <a:p>
            <a:pPr marL="285750" indent="-285750">
              <a:buFont typeface="Wingdings" panose="05000000000000000000" pitchFamily="2" charset="2"/>
              <a:buChar char="q"/>
            </a:pPr>
            <a:r>
              <a:rPr lang="en-US" sz="2600" b="1" dirty="0">
                <a:solidFill>
                  <a:schemeClr val="accent1">
                    <a:lumMod val="50000"/>
                  </a:schemeClr>
                </a:solidFill>
                <a:latin typeface="Agency FB" panose="020B0503020202020204" pitchFamily="34" charset="0"/>
              </a:rPr>
              <a:t>Approaches to solve partial differential equation</a:t>
            </a:r>
            <a:endParaRPr lang="en-US" sz="2600" b="1" dirty="0">
              <a:solidFill>
                <a:schemeClr val="accent1">
                  <a:lumMod val="50000"/>
                </a:schemeClr>
              </a:solidFill>
              <a:latin typeface="Agency FB" panose="020B0503020202020204" pitchFamily="34" charset="0"/>
            </a:endParaRPr>
          </a:p>
          <a:p>
            <a:pPr marL="285750" indent="-285750">
              <a:buFont typeface="Wingdings" panose="05000000000000000000" pitchFamily="2" charset="2"/>
              <a:buChar char="q"/>
            </a:pPr>
            <a:endParaRPr lang="en-US" dirty="0">
              <a:solidFill>
                <a:srgbClr val="0D0D0D"/>
              </a:solidFill>
              <a:highlight>
                <a:srgbClr val="FFFFFF"/>
              </a:highlight>
              <a:latin typeface="Söhne"/>
            </a:endParaRPr>
          </a:p>
          <a:p>
            <a:pPr marL="800100" lvl="1" indent="-342900">
              <a:lnSpc>
                <a:spcPct val="250000"/>
              </a:lnSpc>
              <a:buFont typeface="+mj-lt"/>
              <a:buAutoNum type="arabicPeriod"/>
            </a:pPr>
            <a:r>
              <a:rPr lang="en-US" dirty="0"/>
              <a:t>Analytic Solution (for solving simple PDE’s)</a:t>
            </a:r>
            <a:endParaRPr lang="en-US" dirty="0"/>
          </a:p>
          <a:p>
            <a:pPr marL="800100" lvl="1" indent="-342900">
              <a:lnSpc>
                <a:spcPct val="250000"/>
              </a:lnSpc>
              <a:buFont typeface="+mj-lt"/>
              <a:buAutoNum type="arabicPeriod"/>
            </a:pPr>
            <a:r>
              <a:rPr lang="en-US" dirty="0"/>
              <a:t>Finite difference method</a:t>
            </a:r>
            <a:endParaRPr lang="en-US" dirty="0"/>
          </a:p>
          <a:p>
            <a:pPr marL="800100" lvl="1" indent="-342900">
              <a:lnSpc>
                <a:spcPct val="250000"/>
              </a:lnSpc>
              <a:buFont typeface="+mj-lt"/>
              <a:buAutoNum type="arabicPeriod"/>
            </a:pPr>
            <a:r>
              <a:rPr lang="en-US" dirty="0"/>
              <a:t>Neural network based approach </a:t>
            </a:r>
            <a:endParaRPr lang="en-US" dirty="0"/>
          </a:p>
        </p:txBody>
      </p:sp>
      <p:cxnSp>
        <p:nvCxnSpPr>
          <p:cNvPr id="6" name="Straight Arrow Connector 5"/>
          <p:cNvCxnSpPr/>
          <p:nvPr/>
        </p:nvCxnSpPr>
        <p:spPr>
          <a:xfrm>
            <a:off x="4814888" y="3871913"/>
            <a:ext cx="2386012" cy="0"/>
          </a:xfrm>
          <a:prstGeom prst="straightConnector1">
            <a:avLst/>
          </a:prstGeom>
          <a:ln w="41275">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300913" y="3684450"/>
            <a:ext cx="4457700" cy="369332"/>
          </a:xfrm>
          <a:prstGeom prst="rect">
            <a:avLst/>
          </a:prstGeom>
          <a:noFill/>
        </p:spPr>
        <p:txBody>
          <a:bodyPr wrap="square" rtlCol="0">
            <a:spAutoFit/>
          </a:bodyPr>
          <a:lstStyle/>
          <a:p>
            <a:r>
              <a:rPr lang="en-US" b="1" dirty="0">
                <a:solidFill>
                  <a:schemeClr val="accent1">
                    <a:lumMod val="50000"/>
                  </a:schemeClr>
                </a:solidFill>
                <a:latin typeface="Agency FB" panose="020B0503020202020204" pitchFamily="34" charset="0"/>
              </a:rPr>
              <a:t>1998,Lagris </a:t>
            </a:r>
            <a:r>
              <a:rPr lang="en-US" b="1" dirty="0" err="1">
                <a:solidFill>
                  <a:schemeClr val="accent1">
                    <a:lumMod val="50000"/>
                  </a:schemeClr>
                </a:solidFill>
                <a:latin typeface="Agency FB" panose="020B0503020202020204" pitchFamily="34" charset="0"/>
              </a:rPr>
              <a:t>et.al.,IEEE</a:t>
            </a:r>
            <a:r>
              <a:rPr lang="en-US" b="1" dirty="0">
                <a:solidFill>
                  <a:schemeClr val="accent1">
                    <a:lumMod val="50000"/>
                  </a:schemeClr>
                </a:solidFill>
                <a:latin typeface="Agency FB" panose="020B0503020202020204" pitchFamily="34" charset="0"/>
              </a:rPr>
              <a:t> </a:t>
            </a:r>
            <a:r>
              <a:rPr lang="en-US" b="1" dirty="0" err="1">
                <a:solidFill>
                  <a:schemeClr val="accent1">
                    <a:lumMod val="50000"/>
                  </a:schemeClr>
                </a:solidFill>
                <a:latin typeface="Agency FB" panose="020B0503020202020204" pitchFamily="34" charset="0"/>
              </a:rPr>
              <a:t>Trans.Neural</a:t>
            </a:r>
            <a:r>
              <a:rPr lang="en-US" b="1" dirty="0">
                <a:solidFill>
                  <a:schemeClr val="accent1">
                    <a:lumMod val="50000"/>
                  </a:schemeClr>
                </a:solidFill>
                <a:latin typeface="Agency FB" panose="020B0503020202020204" pitchFamily="34" charset="0"/>
              </a:rPr>
              <a:t> Networks</a:t>
            </a:r>
            <a:endParaRPr lang="en-US" b="1" dirty="0">
              <a:solidFill>
                <a:schemeClr val="accent1">
                  <a:lumMod val="50000"/>
                </a:schemeClr>
              </a:solidFill>
              <a:latin typeface="Agency FB" panose="020B0503020202020204" pitchFamily="34" charset="0"/>
            </a:endParaRPr>
          </a:p>
        </p:txBody>
      </p:sp>
      <p:cxnSp>
        <p:nvCxnSpPr>
          <p:cNvPr id="10" name="Connector: Elbow 9"/>
          <p:cNvCxnSpPr/>
          <p:nvPr/>
        </p:nvCxnSpPr>
        <p:spPr>
          <a:xfrm>
            <a:off x="4510087" y="4053782"/>
            <a:ext cx="2690813" cy="1146868"/>
          </a:xfrm>
          <a:prstGeom prst="bentConnector3">
            <a:avLst>
              <a:gd name="adj1" fmla="val 115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00913" y="5015984"/>
            <a:ext cx="4457700" cy="369332"/>
          </a:xfrm>
          <a:prstGeom prst="rect">
            <a:avLst/>
          </a:prstGeom>
          <a:noFill/>
        </p:spPr>
        <p:txBody>
          <a:bodyPr wrap="square" rtlCol="0">
            <a:spAutoFit/>
          </a:bodyPr>
          <a:lstStyle/>
          <a:p>
            <a:r>
              <a:rPr lang="en-US" b="1" dirty="0">
                <a:solidFill>
                  <a:schemeClr val="accent1">
                    <a:lumMod val="50000"/>
                  </a:schemeClr>
                </a:solidFill>
                <a:latin typeface="Agency FB" panose="020B0503020202020204" pitchFamily="34" charset="0"/>
              </a:rPr>
              <a:t>2019,Raissi et.al., Journal of Computational Physics</a:t>
            </a:r>
            <a:endParaRPr lang="en-US" b="1" dirty="0">
              <a:solidFill>
                <a:schemeClr val="accent1">
                  <a:lumMod val="50000"/>
                </a:schemeClr>
              </a:solidFill>
              <a:latin typeface="Agency FB" panose="020B05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654050"/>
            <a:ext cx="10515600" cy="4351338"/>
          </a:xfrm>
        </p:spPr>
        <p:txBody>
          <a:bodyPr/>
          <a:lstStyle/>
          <a:p>
            <a:pPr marL="285750" indent="-285750">
              <a:lnSpc>
                <a:spcPct val="150000"/>
              </a:lnSpc>
              <a:buFont typeface="Wingdings" panose="05000000000000000000" pitchFamily="2" charset="2"/>
              <a:buChar char="q"/>
            </a:pPr>
            <a:r>
              <a:rPr lang="en-US" sz="2600" b="1" dirty="0">
                <a:solidFill>
                  <a:schemeClr val="accent1">
                    <a:lumMod val="50000"/>
                  </a:schemeClr>
                </a:solidFill>
                <a:latin typeface="Agency FB" panose="020B0503020202020204" pitchFamily="34" charset="0"/>
              </a:rPr>
              <a:t>Objective of Implementing PINN</a:t>
            </a:r>
            <a:endParaRPr lang="en-US" sz="2600" b="1" dirty="0">
              <a:solidFill>
                <a:schemeClr val="accent1">
                  <a:lumMod val="50000"/>
                </a:schemeClr>
              </a:solidFill>
              <a:latin typeface="Agency FB" panose="020B0503020202020204" pitchFamily="34" charset="0"/>
            </a:endParaRPr>
          </a:p>
          <a:p>
            <a:pPr marL="457200" lvl="1">
              <a:lnSpc>
                <a:spcPct val="150000"/>
              </a:lnSpc>
              <a:spcBef>
                <a:spcPts val="1000"/>
              </a:spcBef>
            </a:pPr>
            <a:r>
              <a:rPr lang="en-US" sz="1800" dirty="0"/>
              <a:t>Explore and understand complex fluid dynamics more effectively.</a:t>
            </a:r>
            <a:endParaRPr lang="en-US" sz="1800" dirty="0"/>
          </a:p>
          <a:p>
            <a:pPr marL="457200" lvl="1">
              <a:lnSpc>
                <a:spcPct val="150000"/>
              </a:lnSpc>
              <a:spcBef>
                <a:spcPts val="1000"/>
              </a:spcBef>
            </a:pPr>
            <a:r>
              <a:rPr lang="en-US" sz="1800" dirty="0"/>
              <a:t>Discover intricate patterns and dynamics emerging from underlying physics.</a:t>
            </a:r>
            <a:endParaRPr lang="en-US" sz="1800" dirty="0"/>
          </a:p>
          <a:p>
            <a:pPr marL="285750" indent="-285750">
              <a:lnSpc>
                <a:spcPct val="150000"/>
              </a:lnSpc>
              <a:buFont typeface="Wingdings" panose="05000000000000000000" pitchFamily="2" charset="2"/>
              <a:buChar char="q"/>
            </a:pPr>
            <a:r>
              <a:rPr lang="en-US" sz="2600" b="1" dirty="0">
                <a:solidFill>
                  <a:schemeClr val="accent1">
                    <a:lumMod val="50000"/>
                  </a:schemeClr>
                </a:solidFill>
                <a:latin typeface="Agency FB" panose="020B0503020202020204" pitchFamily="34" charset="0"/>
              </a:rPr>
              <a:t>Benefits of Using PINN for Burgers' Equation</a:t>
            </a:r>
            <a:endParaRPr lang="en-US" sz="2600" b="1" dirty="0">
              <a:solidFill>
                <a:schemeClr val="accent1">
                  <a:lumMod val="50000"/>
                </a:schemeClr>
              </a:solidFill>
              <a:latin typeface="Agency FB" panose="020B0503020202020204" pitchFamily="34" charset="0"/>
            </a:endParaRPr>
          </a:p>
          <a:p>
            <a:pPr marL="457200" lvl="1">
              <a:lnSpc>
                <a:spcPct val="150000"/>
              </a:lnSpc>
              <a:spcBef>
                <a:spcPts val="1000"/>
              </a:spcBef>
            </a:pPr>
            <a:r>
              <a:rPr lang="en-US" sz="1800" dirty="0"/>
              <a:t>Testbed for demonstrating efficacy of Physics-Informed Neural Networks (PINN) in solving nonlinear PDEs.</a:t>
            </a:r>
            <a:endParaRPr lang="en-US" sz="1800" dirty="0"/>
          </a:p>
          <a:p>
            <a:pPr marL="457200" lvl="1">
              <a:lnSpc>
                <a:spcPct val="150000"/>
              </a:lnSpc>
              <a:spcBef>
                <a:spcPts val="1000"/>
              </a:spcBef>
            </a:pPr>
            <a:r>
              <a:rPr lang="en-US" sz="1800" dirty="0"/>
              <a:t>Paves way for broader applications in computational physics and engineering.</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824351" y="823785"/>
            <a:ext cx="10543298" cy="5210430"/>
          </a:xfrm>
          <a:prstGeom prst="rect">
            <a:avLst/>
          </a:prstGeom>
        </p:spPr>
      </p:pic>
      <p:sp>
        <p:nvSpPr>
          <p:cNvPr id="3" name="TextBox 2"/>
          <p:cNvSpPr txBox="1"/>
          <p:nvPr/>
        </p:nvSpPr>
        <p:spPr>
          <a:xfrm>
            <a:off x="8320840" y="6301859"/>
            <a:ext cx="6093618" cy="261610"/>
          </a:xfrm>
          <a:prstGeom prst="rect">
            <a:avLst/>
          </a:prstGeom>
          <a:noFill/>
        </p:spPr>
        <p:txBody>
          <a:bodyPr wrap="square">
            <a:spAutoFit/>
          </a:bodyPr>
          <a:lstStyle/>
          <a:p>
            <a:r>
              <a:rPr lang="en-US" sz="1100" dirty="0">
                <a:hlinkClick r:id="rId2"/>
              </a:rPr>
              <a:t>arxiv.org/ftp/</a:t>
            </a:r>
            <a:r>
              <a:rPr lang="en-US" sz="1100" dirty="0" err="1">
                <a:hlinkClick r:id="rId2"/>
              </a:rPr>
              <a:t>arxiv</a:t>
            </a:r>
            <a:r>
              <a:rPr lang="en-US" sz="1100" dirty="0">
                <a:hlinkClick r:id="rId2"/>
              </a:rPr>
              <a:t>/papers/2210/2210.09060.pdf</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54000"/>
            <a:ext cx="10515600" cy="1325563"/>
          </a:xfrm>
        </p:spPr>
        <p:txBody>
          <a:bodyPr>
            <a:normAutofit/>
          </a:bodyPr>
          <a:lstStyle/>
          <a:p>
            <a:pPr>
              <a:lnSpc>
                <a:spcPct val="150000"/>
              </a:lnSpc>
              <a:spcBef>
                <a:spcPts val="1000"/>
              </a:spcBef>
            </a:pPr>
            <a:r>
              <a:rPr lang="en-US" sz="3200" b="1" dirty="0">
                <a:solidFill>
                  <a:schemeClr val="accent1">
                    <a:lumMod val="50000"/>
                  </a:schemeClr>
                </a:solidFill>
                <a:latin typeface="Agency FB" panose="020B0503020202020204" pitchFamily="34" charset="0"/>
                <a:ea typeface="+mn-ea"/>
                <a:cs typeface="+mn-cs"/>
              </a:rPr>
              <a:t>Methodology: Solving Burgers Equation</a:t>
            </a:r>
            <a:endParaRPr lang="en-US" sz="3200" b="1" dirty="0">
              <a:solidFill>
                <a:schemeClr val="accent1">
                  <a:lumMod val="50000"/>
                </a:schemeClr>
              </a:solidFill>
              <a:latin typeface="Agency FB" panose="020B0503020202020204" pitchFamily="34" charset="0"/>
              <a:ea typeface="+mn-ea"/>
              <a:cs typeface="+mn-cs"/>
            </a:endParaRPr>
          </a:p>
        </p:txBody>
      </p:sp>
      <p:pic>
        <p:nvPicPr>
          <p:cNvPr id="9" name="Content Placeholder 8"/>
          <p:cNvPicPr>
            <a:picLocks noGrp="1" noChangeAspect="1"/>
          </p:cNvPicPr>
          <p:nvPr>
            <p:ph idx="1"/>
          </p:nvPr>
        </p:nvPicPr>
        <p:blipFill rotWithShape="1">
          <a:blip r:embed="rId1">
            <a:extLst>
              <a:ext uri="{28A0092B-C50C-407E-A947-70E740481C1C}">
                <a14:useLocalDpi xmlns:a14="http://schemas.microsoft.com/office/drawing/2010/main" val="0"/>
              </a:ext>
            </a:extLst>
          </a:blip>
          <a:srcRect l="-89" t="13206" r="1471" b="35442"/>
          <a:stretch>
            <a:fillRect/>
          </a:stretch>
        </p:blipFill>
        <p:spPr>
          <a:xfrm>
            <a:off x="5350554" y="1201737"/>
            <a:ext cx="6841446" cy="2628900"/>
          </a:xfrm>
        </p:spPr>
      </p:pic>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0547" t="42890" r="47031" b="14454"/>
          <a:stretch>
            <a:fillRect/>
          </a:stretch>
        </p:blipFill>
        <p:spPr>
          <a:xfrm>
            <a:off x="0" y="1430337"/>
            <a:ext cx="5172076" cy="2400300"/>
          </a:xfrm>
          <a:prstGeom prst="rect">
            <a:avLst/>
          </a:prstGeom>
        </p:spPr>
      </p:pic>
      <p:sp>
        <p:nvSpPr>
          <p:cNvPr id="13" name="TextBox 12"/>
          <p:cNvSpPr txBox="1"/>
          <p:nvPr/>
        </p:nvSpPr>
        <p:spPr>
          <a:xfrm>
            <a:off x="209550" y="4186238"/>
            <a:ext cx="2333625" cy="369332"/>
          </a:xfrm>
          <a:prstGeom prst="rect">
            <a:avLst/>
          </a:prstGeom>
          <a:noFill/>
        </p:spPr>
        <p:txBody>
          <a:bodyPr wrap="square" rtlCol="0">
            <a:spAutoFit/>
          </a:bodyPr>
          <a:lstStyle/>
          <a:p>
            <a:r>
              <a:rPr lang="en-US" b="1" i="0" dirty="0">
                <a:solidFill>
                  <a:srgbClr val="0D0D0D"/>
                </a:solidFill>
                <a:effectLst/>
                <a:highlight>
                  <a:srgbClr val="FFFFFF"/>
                </a:highlight>
                <a:latin typeface="Söhne"/>
              </a:rPr>
              <a:t>Data Preparation </a:t>
            </a:r>
            <a:endParaRPr lang="en-US" dirty="0"/>
          </a:p>
        </p:txBody>
      </p:sp>
      <p:cxnSp>
        <p:nvCxnSpPr>
          <p:cNvPr id="15" name="Straight Arrow Connector 14"/>
          <p:cNvCxnSpPr/>
          <p:nvPr/>
        </p:nvCxnSpPr>
        <p:spPr>
          <a:xfrm>
            <a:off x="2071687" y="4396265"/>
            <a:ext cx="942976"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14663" y="4186238"/>
            <a:ext cx="2333625" cy="2585323"/>
          </a:xfrm>
          <a:prstGeom prst="rect">
            <a:avLst/>
          </a:prstGeom>
          <a:noFill/>
        </p:spPr>
        <p:txBody>
          <a:bodyPr wrap="square" rtlCol="0">
            <a:spAutoFit/>
          </a:bodyPr>
          <a:lstStyle/>
          <a:p>
            <a:r>
              <a:rPr lang="en-US" b="1" i="0" dirty="0">
                <a:solidFill>
                  <a:srgbClr val="0D0D0D"/>
                </a:solidFill>
                <a:effectLst/>
                <a:highlight>
                  <a:srgbClr val="FFFFFF"/>
                </a:highlight>
                <a:latin typeface="Söhne"/>
              </a:rPr>
              <a:t>Problem Formulation</a:t>
            </a:r>
            <a:endParaRPr lang="en-US" b="1" i="0" dirty="0">
              <a:solidFill>
                <a:srgbClr val="0D0D0D"/>
              </a:solidFill>
              <a:effectLst/>
              <a:highlight>
                <a:srgbClr val="FFFFFF"/>
              </a:highlight>
              <a:latin typeface="Söhne"/>
            </a:endParaRPr>
          </a:p>
          <a:p>
            <a:endParaRPr lang="en-US" b="1" dirty="0">
              <a:solidFill>
                <a:srgbClr val="0D0D0D"/>
              </a:solidFill>
              <a:highlight>
                <a:srgbClr val="FFFFFF"/>
              </a:highlight>
              <a:latin typeface="Söhne"/>
            </a:endParaRPr>
          </a:p>
          <a:p>
            <a:pPr marL="285750" indent="-285750">
              <a:buFont typeface="Arial" panose="020B0604020202020204" pitchFamily="34" charset="0"/>
              <a:buChar char="•"/>
            </a:pPr>
            <a:r>
              <a:rPr lang="en-US" dirty="0"/>
              <a:t>Formulated using </a:t>
            </a:r>
            <a:r>
              <a:rPr lang="en-US" dirty="0" err="1"/>
              <a:t>DeepXDE</a:t>
            </a:r>
            <a:r>
              <a:rPr lang="en-US" dirty="0"/>
              <a:t> library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 hidden layers , 20 neurons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Hyperbolic tangent</a:t>
            </a:r>
            <a:endParaRPr lang="en-US" dirty="0"/>
          </a:p>
        </p:txBody>
      </p:sp>
      <p:cxnSp>
        <p:nvCxnSpPr>
          <p:cNvPr id="22" name="Straight Arrow Connector 21"/>
          <p:cNvCxnSpPr>
            <a:endCxn id="24" idx="1"/>
          </p:cNvCxnSpPr>
          <p:nvPr/>
        </p:nvCxnSpPr>
        <p:spPr>
          <a:xfrm flipV="1">
            <a:off x="5300663" y="4370904"/>
            <a:ext cx="1314449" cy="12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15112" y="4186238"/>
            <a:ext cx="3505201" cy="369332"/>
          </a:xfrm>
          <a:prstGeom prst="rect">
            <a:avLst/>
          </a:prstGeom>
          <a:noFill/>
        </p:spPr>
        <p:txBody>
          <a:bodyPr wrap="square" rtlCol="0">
            <a:spAutoFit/>
          </a:bodyPr>
          <a:lstStyle/>
          <a:p>
            <a:r>
              <a:rPr lang="en-US" b="1" i="0" dirty="0">
                <a:solidFill>
                  <a:srgbClr val="0D0D0D"/>
                </a:solidFill>
                <a:effectLst/>
                <a:highlight>
                  <a:srgbClr val="FFFFFF"/>
                </a:highlight>
                <a:latin typeface="Söhne"/>
              </a:rPr>
              <a:t>Boundary and Initial Conditions</a:t>
            </a:r>
            <a:endParaRPr lang="en-US" dirty="0"/>
          </a:p>
        </p:txBody>
      </p:sp>
      <p:sp>
        <p:nvSpPr>
          <p:cNvPr id="25" name="TextBox 24"/>
          <p:cNvSpPr txBox="1"/>
          <p:nvPr/>
        </p:nvSpPr>
        <p:spPr>
          <a:xfrm>
            <a:off x="5819776" y="5257800"/>
            <a:ext cx="6081708" cy="9233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Training and Optimization: </a:t>
            </a:r>
            <a:r>
              <a:rPr lang="en-US" sz="1200" i="0" dirty="0">
                <a:solidFill>
                  <a:srgbClr val="0D0D0D"/>
                </a:solidFill>
                <a:effectLst/>
                <a:highlight>
                  <a:srgbClr val="FFFFFF"/>
                </a:highlight>
                <a:latin typeface="Söhne"/>
              </a:rPr>
              <a:t>ADAM </a:t>
            </a:r>
            <a:r>
              <a:rPr lang="en-US" sz="1200" i="0" dirty="0" err="1">
                <a:solidFill>
                  <a:srgbClr val="0D0D0D"/>
                </a:solidFill>
                <a:effectLst/>
                <a:highlight>
                  <a:srgbClr val="FFFFFF"/>
                </a:highlight>
                <a:latin typeface="Söhne"/>
              </a:rPr>
              <a:t>Optimiser</a:t>
            </a:r>
            <a:r>
              <a:rPr lang="en-US" sz="1200" i="0" dirty="0">
                <a:solidFill>
                  <a:srgbClr val="0D0D0D"/>
                </a:solidFill>
                <a:effectLst/>
                <a:highlight>
                  <a:srgbClr val="FFFFFF"/>
                </a:highlight>
                <a:latin typeface="Söhne"/>
              </a:rPr>
              <a:t>(LEARNING RATE-1E-3) and L-BFGS</a:t>
            </a:r>
            <a:endParaRPr lang="en-US" sz="1200" i="0" dirty="0">
              <a:solidFill>
                <a:srgbClr val="0D0D0D"/>
              </a:solidFill>
              <a:effectLst/>
              <a:highlight>
                <a:srgbClr val="FFFFFF"/>
              </a:highlight>
              <a:latin typeface="Söhne"/>
            </a:endParaRPr>
          </a:p>
          <a:p>
            <a:br>
              <a:rPr lang="en-US" b="0" i="0" dirty="0">
                <a:solidFill>
                  <a:srgbClr val="0D0D0D"/>
                </a:solidFill>
                <a:effectLst/>
                <a:highlight>
                  <a:srgbClr val="FFFFFF"/>
                </a:highlight>
                <a:latin typeface="Söhne"/>
              </a:rPr>
            </a:br>
            <a:endParaRPr lang="en-US" dirty="0"/>
          </a:p>
        </p:txBody>
      </p:sp>
      <p:cxnSp>
        <p:nvCxnSpPr>
          <p:cNvPr id="27" name="Straight Arrow Connector 26"/>
          <p:cNvCxnSpPr/>
          <p:nvPr/>
        </p:nvCxnSpPr>
        <p:spPr>
          <a:xfrm>
            <a:off x="8158163" y="4555570"/>
            <a:ext cx="0" cy="70223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922294" y="6343650"/>
            <a:ext cx="2471737" cy="9233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Evaluation and Analysis</a:t>
            </a:r>
            <a:endParaRPr lang="en-US" b="0" i="0" dirty="0">
              <a:solidFill>
                <a:srgbClr val="0D0D0D"/>
              </a:solidFill>
              <a:effectLst/>
              <a:highlight>
                <a:srgbClr val="FFFFFF"/>
              </a:highlight>
              <a:latin typeface="Söhne"/>
            </a:endParaRPr>
          </a:p>
          <a:p>
            <a:br>
              <a:rPr lang="en-US" b="0" i="0" dirty="0">
                <a:solidFill>
                  <a:srgbClr val="0D0D0D"/>
                </a:solidFill>
                <a:effectLst/>
                <a:highlight>
                  <a:srgbClr val="FFFFFF"/>
                </a:highlight>
                <a:latin typeface="Söhne"/>
              </a:rPr>
            </a:br>
            <a:endParaRPr lang="en-US" dirty="0"/>
          </a:p>
        </p:txBody>
      </p:sp>
      <p:cxnSp>
        <p:nvCxnSpPr>
          <p:cNvPr id="30" name="Straight Arrow Connector 29"/>
          <p:cNvCxnSpPr>
            <a:endCxn id="28" idx="0"/>
          </p:cNvCxnSpPr>
          <p:nvPr/>
        </p:nvCxnSpPr>
        <p:spPr>
          <a:xfrm>
            <a:off x="8158162" y="5600700"/>
            <a:ext cx="1" cy="7429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4" grpId="0"/>
      <p:bldP spid="25"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88900"/>
            <a:ext cx="10515600" cy="1325563"/>
          </a:xfrm>
        </p:spPr>
        <p:txBody>
          <a:bodyPr>
            <a:normAutofit/>
          </a:bodyPr>
          <a:lstStyle/>
          <a:p>
            <a:r>
              <a:rPr lang="en-US" sz="3200" b="1" dirty="0">
                <a:solidFill>
                  <a:schemeClr val="accent1">
                    <a:lumMod val="50000"/>
                  </a:schemeClr>
                </a:solidFill>
                <a:latin typeface="Agency FB" panose="020B0503020202020204" pitchFamily="34" charset="0"/>
              </a:rPr>
              <a:t>                                           PRELIMINARY RESULTS</a:t>
            </a:r>
            <a:endParaRPr lang="en-US" sz="3200" b="1" dirty="0">
              <a:solidFill>
                <a:schemeClr val="accent1">
                  <a:lumMod val="50000"/>
                </a:schemeClr>
              </a:solidFill>
              <a:latin typeface="Agency FB" panose="020B0503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796623" y="1719055"/>
            <a:ext cx="5253383" cy="3638757"/>
          </a:xfrm>
        </p:spPr>
      </p:pic>
      <p:sp>
        <p:nvSpPr>
          <p:cNvPr id="7" name="Rectangle 1"/>
          <p:cNvSpPr>
            <a:spLocks noChangeArrowheads="1"/>
          </p:cNvSpPr>
          <p:nvPr/>
        </p:nvSpPr>
        <p:spPr bwMode="auto">
          <a:xfrm>
            <a:off x="1466850" y="5938877"/>
            <a:ext cx="379591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rPr>
              <a:t>Mean residual: 0.0</a:t>
            </a:r>
            <a:r>
              <a:rPr lang="en-US" altLang="en-US" b="1" dirty="0"/>
              <a:t>18</a:t>
            </a:r>
            <a:r>
              <a:rPr kumimoji="0" lang="en-US" altLang="en-US" b="1" i="0" u="none" strike="noStrike" cap="none" normalizeH="0" baseline="0" dirty="0">
                <a:ln>
                  <a:noFill/>
                </a:ln>
                <a:solidFill>
                  <a:schemeClr val="tx1"/>
                </a:solidFill>
                <a:effectLst/>
              </a:rPr>
              <a:t>4856</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rPr>
              <a:t> L2 relative error: 0.0</a:t>
            </a:r>
            <a:r>
              <a:rPr lang="en-US" altLang="en-US" b="1" dirty="0"/>
              <a:t>47</a:t>
            </a:r>
            <a:r>
              <a:rPr kumimoji="0" lang="en-US" altLang="en-US" b="1" i="0" u="none" strike="noStrike" cap="none" normalizeH="0" baseline="0" dirty="0">
                <a:ln>
                  <a:noFill/>
                </a:ln>
                <a:solidFill>
                  <a:schemeClr val="tx1"/>
                </a:solidFill>
                <a:effectLst/>
              </a:rPr>
              <a:t>4309992936375 </a:t>
            </a:r>
            <a:endParaRPr kumimoji="0" lang="en-US" altLang="en-US" b="1" i="0" u="none" strike="noStrike" cap="none" normalizeH="0" baseline="0" dirty="0">
              <a:ln>
                <a:noFill/>
              </a:ln>
              <a:solidFill>
                <a:schemeClr val="tx1"/>
              </a:solidFill>
              <a:effectLst/>
            </a:endParaRPr>
          </a:p>
        </p:txBody>
      </p:sp>
      <p:sp>
        <p:nvSpPr>
          <p:cNvPr id="4" name="Rectangle 2"/>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1">
                    <a:lumMod val="50000"/>
                  </a:schemeClr>
                </a:solidFill>
                <a:latin typeface="Agency FB" panose="020B0503020202020204" pitchFamily="34" charset="0"/>
              </a:rPr>
              <a:t>Objectives</a:t>
            </a:r>
            <a:endParaRPr lang="en-US" b="1" dirty="0">
              <a:solidFill>
                <a:schemeClr val="accent1">
                  <a:lumMod val="50000"/>
                </a:schemeClr>
              </a:solidFill>
              <a:latin typeface="Agency FB" panose="020B0503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25563"/>
                <a:ext cx="10877550" cy="5713388"/>
              </a:xfrm>
            </p:spPr>
            <p:txBody>
              <a:bodyPr>
                <a:normAutofit/>
              </a:bodyPr>
              <a:lstStyle/>
              <a:p>
                <a:pPr marL="0" indent="0">
                  <a:buNone/>
                </a:pPr>
                <a:r>
                  <a:rPr lang="en-US" sz="1800" dirty="0"/>
                  <a:t>Investigate the influence of various neural network components on solving Burgers' equation, encompassing the following objectives:</a:t>
                </a:r>
                <a:endParaRPr lang="en-US" sz="1800" dirty="0"/>
              </a:p>
              <a:p>
                <a:r>
                  <a:rPr lang="en-US" sz="1800" b="1" dirty="0"/>
                  <a:t>Number of Neurons per Hidden Layer: </a:t>
                </a:r>
                <a:r>
                  <a:rPr lang="en-US" sz="1800" dirty="0"/>
                  <a:t>This pivotal control variable defines the neural network's capacity and expressiveness. By experimenting with different numbers of neurons, explore how this parameter affects the network's capability to accurately learn the solution to Burgers' equation.</a:t>
                </a:r>
                <a:endParaRPr lang="en-US" sz="1800" dirty="0"/>
              </a:p>
              <a:p>
                <a:endParaRPr lang="en-US" sz="1800" dirty="0"/>
              </a:p>
              <a:p>
                <a:r>
                  <a:rPr lang="en-US" sz="1800" b="1" dirty="0"/>
                  <a:t>Number of Hidden Layers: </a:t>
                </a:r>
                <a:r>
                  <a:rPr lang="en-US" sz="1800" dirty="0"/>
                  <a:t>The depth of the neural network plays a crucial role in its ability to grasp intricate patterns and generalize effectively. Investigate the impact of different numbers of hidden layers on the network's performance in solving Burgers' equation.</a:t>
                </a:r>
                <a:endParaRPr lang="en-US" sz="1800" dirty="0"/>
              </a:p>
              <a:p>
                <a:endParaRPr lang="en-US" sz="1800" dirty="0"/>
              </a:p>
              <a:p>
                <a:r>
                  <a:rPr lang="en-US" sz="1800" b="1" dirty="0"/>
                  <a:t>Optimization Techniques: </a:t>
                </a:r>
                <a:r>
                  <a:rPr lang="en-US" sz="1800" dirty="0"/>
                  <a:t>Investigate the impact of different optimization techniques, such as Adam and SGD, on the training process and solution quality. Assess how each optimization technique influences the convergence speed, stability, and final performance of the neural network in solving Burgers' equation.</a:t>
                </a:r>
                <a:endParaRPr lang="en-US" sz="1800" dirty="0"/>
              </a:p>
              <a:p>
                <a:endParaRPr lang="en-US" sz="1800" dirty="0"/>
              </a:p>
              <a:p>
                <a:r>
                  <a:rPr lang="en-US" sz="1800" b="1" dirty="0"/>
                  <a:t>Learning Rate: </a:t>
                </a:r>
                <a:r>
                  <a:rPr lang="en-US" sz="1800" dirty="0"/>
                  <a:t>Explore the effect of varying learning rates on the optimization process and solution accuracy. Experiment with different learning rates, ranging from higher values like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m:t>
                        </m:r>
                        <m:r>
                          <a:rPr lang="en-US" sz="1800" b="0" i="1" smtClean="0">
                            <a:latin typeface="Cambria Math" panose="02040503050406030204" pitchFamily="18" charset="0"/>
                          </a:rPr>
                          <m:t>3</m:t>
                        </m:r>
                      </m:sup>
                    </m:sSup>
                  </m:oMath>
                </a14:m>
                <a:r>
                  <a:rPr lang="en-US" sz="1800" dirty="0"/>
                  <a:t>to lower values like</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m:t>
                        </m:r>
                        <m:r>
                          <a:rPr lang="en-US" sz="1800" b="0" i="1" smtClean="0">
                            <a:latin typeface="Cambria Math" panose="02040503050406030204" pitchFamily="18" charset="0"/>
                          </a:rPr>
                          <m:t>4</m:t>
                        </m:r>
                      </m:sup>
                    </m:sSup>
                  </m:oMath>
                </a14:m>
                <a:r>
                  <a:rPr lang="en-US" sz="1800" dirty="0"/>
                  <a:t>, to determine their influence on the network's ability to learn the solution effectively.</a:t>
                </a:r>
                <a:endParaRPr lang="en-US" sz="1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325563"/>
                <a:ext cx="10877550" cy="5713388"/>
              </a:xfrm>
              <a:blipFill rotWithShape="1">
                <a:blip r:embed="rId1"/>
                <a:stretch>
                  <a:fillRect t="-6" b="11"/>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Adam</a:t>
            </a:r>
            <a:r>
              <a:rPr lang="en-US" sz="4400" baseline="0" dirty="0"/>
              <a:t> </a:t>
            </a:r>
            <a:r>
              <a:rPr lang="en-US" sz="4400" baseline="0" dirty="0" err="1"/>
              <a:t>Optimiser</a:t>
            </a:r>
            <a:r>
              <a:rPr lang="en-US" sz="4400" baseline="0" dirty="0"/>
              <a:t>- Mean Residual</a:t>
            </a:r>
            <a:br>
              <a:rPr lang="en-US" sz="4400" dirty="0"/>
            </a:br>
            <a:endParaRPr lang="en-US" dirty="0"/>
          </a:p>
        </p:txBody>
      </p:sp>
      <p:graphicFrame>
        <p:nvGraphicFramePr>
          <p:cNvPr id="4" name="Content Placeholder 3"/>
          <p:cNvGraphicFramePr>
            <a:graphicFrameLocks noGrp="1"/>
          </p:cNvGraphicFramePr>
          <p:nvPr>
            <p:ph sz="half" idx="1"/>
          </p:nvPr>
        </p:nvGraphicFramePr>
        <p:xfrm>
          <a:off x="400050" y="1825625"/>
          <a:ext cx="5772150" cy="4518025"/>
        </p:xfrm>
        <a:graphic>
          <a:graphicData uri="http://schemas.openxmlformats.org/drawingml/2006/chart">
            <c:chart xmlns:c="http://schemas.openxmlformats.org/drawingml/2006/chart" xmlns:r="http://schemas.openxmlformats.org/officeDocument/2006/relationships" r:id="rId1"/>
          </a:graphicData>
        </a:graphic>
      </p:graphicFrame>
      <mc:AlternateContent xmlns:mc="http://schemas.openxmlformats.org/markup-compatibility/2006">
        <mc:Choice xmlns:a14="http://schemas.microsoft.com/office/drawing/2010/main" Requires="a14">
          <p:sp>
            <p:nvSpPr>
              <p:cNvPr id="6" name="Content Placeholder 5"/>
              <p:cNvSpPr>
                <a:spLocks noGrp="1"/>
              </p:cNvSpPr>
              <p:nvPr>
                <p:ph sz="half" idx="2"/>
              </p:nvPr>
            </p:nvSpPr>
            <p:spPr>
              <a:xfrm>
                <a:off x="6172200" y="1825625"/>
                <a:ext cx="5181600" cy="4667250"/>
              </a:xfrm>
            </p:spPr>
            <p:txBody>
              <a:bodyPr>
                <a:normAutofit fontScale="85000" lnSpcReduction="20000"/>
              </a:bodyPr>
              <a:lstStyle/>
              <a:p>
                <a:pPr>
                  <a:lnSpc>
                    <a:spcPct val="150000"/>
                  </a:lnSpc>
                </a:pPr>
                <a:r>
                  <a:rPr lang="en-US" sz="2000" b="0" i="0" dirty="0">
                    <a:solidFill>
                      <a:srgbClr val="0D0D0D"/>
                    </a:solidFill>
                    <a:effectLst/>
                    <a:highlight>
                      <a:srgbClr val="FFFFFF"/>
                    </a:highlight>
                  </a:rPr>
                  <a:t>Lower values of mean residual and L2 relative error indicate better performance of the model.</a:t>
                </a:r>
                <a:endParaRPr lang="en-US" sz="2000" b="0" i="0" dirty="0">
                  <a:solidFill>
                    <a:srgbClr val="0D0D0D"/>
                  </a:solidFill>
                  <a:effectLst/>
                  <a:highlight>
                    <a:srgbClr val="FFFFFF"/>
                  </a:highlight>
                </a:endParaRPr>
              </a:p>
              <a:p>
                <a:pPr>
                  <a:lnSpc>
                    <a:spcPct val="150000"/>
                  </a:lnSpc>
                </a:pPr>
                <a:r>
                  <a:rPr lang="en-US" sz="2000" dirty="0">
                    <a:solidFill>
                      <a:srgbClr val="0D0D0D"/>
                    </a:solidFill>
                    <a:highlight>
                      <a:srgbClr val="FFFFFF"/>
                    </a:highlight>
                  </a:rPr>
                  <a:t>Lower values of mean residual error is obtained while using 40 neurons ,and learning rate as </a:t>
                </a:r>
                <a14:m>
                  <m:oMath xmlns:m="http://schemas.openxmlformats.org/officeDocument/2006/math">
                    <m:sSup>
                      <m:sSupPr>
                        <m:ctrlPr>
                          <a:rPr lang="en-US" sz="2000" i="1" smtClean="0">
                            <a:solidFill>
                              <a:srgbClr val="0D0D0D"/>
                            </a:solidFill>
                            <a:highlight>
                              <a:srgbClr val="FFFFFF"/>
                            </a:highlight>
                            <a:latin typeface="Cambria Math" panose="02040503050406030204" pitchFamily="18" charset="0"/>
                          </a:rPr>
                        </m:ctrlPr>
                      </m:sSupPr>
                      <m:e>
                        <m:r>
                          <a:rPr lang="en-US" sz="2000" b="0" i="1" smtClean="0">
                            <a:solidFill>
                              <a:srgbClr val="0D0D0D"/>
                            </a:solidFill>
                            <a:highlight>
                              <a:srgbClr val="FFFFFF"/>
                            </a:highlight>
                            <a:latin typeface="Cambria Math" panose="02040503050406030204" pitchFamily="18" charset="0"/>
                          </a:rPr>
                          <m:t>10</m:t>
                        </m:r>
                      </m:e>
                      <m:sup>
                        <m:r>
                          <a:rPr lang="en-US" sz="2000" b="0" i="1" smtClean="0">
                            <a:solidFill>
                              <a:srgbClr val="0D0D0D"/>
                            </a:solidFill>
                            <a:highlight>
                              <a:srgbClr val="FFFFFF"/>
                            </a:highlight>
                            <a:latin typeface="Cambria Math" panose="02040503050406030204" pitchFamily="18" charset="0"/>
                          </a:rPr>
                          <m:t>−</m:t>
                        </m:r>
                        <m:r>
                          <a:rPr lang="en-US" sz="2000" b="0" i="1" smtClean="0">
                            <a:solidFill>
                              <a:srgbClr val="0D0D0D"/>
                            </a:solidFill>
                            <a:highlight>
                              <a:srgbClr val="FFFFFF"/>
                            </a:highlight>
                            <a:latin typeface="Cambria Math" panose="02040503050406030204" pitchFamily="18" charset="0"/>
                          </a:rPr>
                          <m:t>3</m:t>
                        </m:r>
                      </m:sup>
                    </m:sSup>
                  </m:oMath>
                </a14:m>
                <a:r>
                  <a:rPr lang="en-US" sz="2000" b="0" i="0" dirty="0">
                    <a:solidFill>
                      <a:srgbClr val="0D0D0D"/>
                    </a:solidFill>
                    <a:effectLst/>
                    <a:highlight>
                      <a:srgbClr val="FFFFFF"/>
                    </a:highlight>
                  </a:rPr>
                  <a:t>.</a:t>
                </a:r>
                <a:endParaRPr lang="en-US" sz="2000" dirty="0">
                  <a:solidFill>
                    <a:srgbClr val="0D0D0D"/>
                  </a:solidFill>
                  <a:highlight>
                    <a:srgbClr val="FFFFFF"/>
                  </a:highlight>
                </a:endParaRPr>
              </a:p>
              <a:p>
                <a:pPr>
                  <a:lnSpc>
                    <a:spcPct val="150000"/>
                  </a:lnSpc>
                </a:pPr>
                <a:r>
                  <a:rPr lang="en-US" sz="2000" dirty="0">
                    <a:solidFill>
                      <a:srgbClr val="0D0D0D"/>
                    </a:solidFill>
                    <a:highlight>
                      <a:srgbClr val="FFFFFF"/>
                    </a:highlight>
                  </a:rPr>
                  <a:t>Adam typically works well with higher learning rates because it automatically adjusts the learning rate for each parameter based on the past gradients and squared gradients.</a:t>
                </a:r>
                <a:endParaRPr lang="en-US" sz="2000" dirty="0">
                  <a:solidFill>
                    <a:srgbClr val="0D0D0D"/>
                  </a:solidFill>
                  <a:highlight>
                    <a:srgbClr val="FFFFFF"/>
                  </a:highlight>
                </a:endParaRPr>
              </a:p>
              <a:p>
                <a:pPr>
                  <a:lnSpc>
                    <a:spcPct val="150000"/>
                  </a:lnSpc>
                </a:pPr>
                <a:r>
                  <a:rPr lang="en-US" sz="2000" b="0" i="0" dirty="0">
                    <a:solidFill>
                      <a:srgbClr val="0D0D0D"/>
                    </a:solidFill>
                    <a:effectLst/>
                    <a:highlight>
                      <a:srgbClr val="FFFFFF"/>
                    </a:highlight>
                    <a:latin typeface="Söhne"/>
                  </a:rPr>
                  <a:t>This suggests that using 40 </a:t>
                </a:r>
                <a:r>
                  <a:rPr lang="en-US" sz="2000" b="0" i="0" dirty="0" err="1">
                    <a:solidFill>
                      <a:srgbClr val="0D0D0D"/>
                    </a:solidFill>
                    <a:effectLst/>
                    <a:highlight>
                      <a:srgbClr val="FFFFFF"/>
                    </a:highlight>
                    <a:latin typeface="Söhne"/>
                  </a:rPr>
                  <a:t>neurons,and</a:t>
                </a:r>
                <a:r>
                  <a:rPr lang="en-US" sz="2000" b="0" i="0" dirty="0">
                    <a:solidFill>
                      <a:srgbClr val="0D0D0D"/>
                    </a:solidFill>
                    <a:effectLst/>
                    <a:highlight>
                      <a:srgbClr val="FFFFFF"/>
                    </a:highlight>
                    <a:latin typeface="Söhne"/>
                  </a:rPr>
                  <a:t> a learning rate of </a:t>
                </a:r>
                <a:r>
                  <a:rPr lang="en-US" sz="2000" dirty="0">
                    <a:solidFill>
                      <a:srgbClr val="0D0D0D"/>
                    </a:solidFill>
                    <a:highlight>
                      <a:srgbClr val="FFFFFF"/>
                    </a:highlight>
                  </a:rPr>
                  <a:t>as </a:t>
                </a:r>
                <a14:m>
                  <m:oMath xmlns:m="http://schemas.openxmlformats.org/officeDocument/2006/math">
                    <m:sSup>
                      <m:sSupPr>
                        <m:ctrlPr>
                          <a:rPr lang="en-US" sz="2000" i="1" smtClean="0">
                            <a:solidFill>
                              <a:srgbClr val="0D0D0D"/>
                            </a:solidFill>
                            <a:highlight>
                              <a:srgbClr val="FFFFFF"/>
                            </a:highlight>
                            <a:latin typeface="Cambria Math" panose="02040503050406030204" pitchFamily="18" charset="0"/>
                          </a:rPr>
                        </m:ctrlPr>
                      </m:sSupPr>
                      <m:e>
                        <m:r>
                          <a:rPr lang="en-US" sz="2000" b="0" i="1" smtClean="0">
                            <a:solidFill>
                              <a:srgbClr val="0D0D0D"/>
                            </a:solidFill>
                            <a:highlight>
                              <a:srgbClr val="FFFFFF"/>
                            </a:highlight>
                            <a:latin typeface="Cambria Math" panose="02040503050406030204" pitchFamily="18" charset="0"/>
                          </a:rPr>
                          <m:t>10</m:t>
                        </m:r>
                      </m:e>
                      <m:sup>
                        <m:r>
                          <a:rPr lang="en-US" sz="2000" b="0" i="1" smtClean="0">
                            <a:solidFill>
                              <a:srgbClr val="0D0D0D"/>
                            </a:solidFill>
                            <a:highlight>
                              <a:srgbClr val="FFFFFF"/>
                            </a:highlight>
                            <a:latin typeface="Cambria Math" panose="02040503050406030204" pitchFamily="18" charset="0"/>
                          </a:rPr>
                          <m:t>−</m:t>
                        </m:r>
                        <m:r>
                          <a:rPr lang="en-US" sz="2000" b="0" i="1" smtClean="0">
                            <a:solidFill>
                              <a:srgbClr val="0D0D0D"/>
                            </a:solidFill>
                            <a:highlight>
                              <a:srgbClr val="FFFFFF"/>
                            </a:highlight>
                            <a:latin typeface="Cambria Math" panose="02040503050406030204" pitchFamily="18" charset="0"/>
                          </a:rPr>
                          <m:t>3</m:t>
                        </m:r>
                      </m:sup>
                    </m:sSup>
                  </m:oMath>
                </a14:m>
                <a:r>
                  <a:rPr lang="en-US" sz="2000" b="0" i="0" dirty="0">
                    <a:solidFill>
                      <a:srgbClr val="0D0D0D"/>
                    </a:solidFill>
                    <a:effectLst/>
                    <a:highlight>
                      <a:srgbClr val="FFFFFF"/>
                    </a:highlight>
                    <a:latin typeface="Söhne"/>
                  </a:rPr>
                  <a:t>, with Adam leads to better convergence and performance in solving the Burgers' equation.</a:t>
                </a:r>
                <a:endParaRPr lang="en-US" sz="2000" b="0" i="0" dirty="0">
                  <a:solidFill>
                    <a:srgbClr val="0D0D0D"/>
                  </a:solidFill>
                  <a:effectLst/>
                  <a:highlight>
                    <a:srgbClr val="FFFFFF"/>
                  </a:highlight>
                  <a:latin typeface="Söhne"/>
                </a:endParaRPr>
              </a:p>
              <a:p>
                <a:pPr>
                  <a:lnSpc>
                    <a:spcPct val="150000"/>
                  </a:lnSpc>
                </a:pPr>
                <a:endParaRPr lang="en-US" sz="2000" dirty="0">
                  <a:solidFill>
                    <a:srgbClr val="0D0D0D"/>
                  </a:solidFill>
                  <a:highlight>
                    <a:srgbClr val="FFFFFF"/>
                  </a:highlight>
                </a:endParaRPr>
              </a:p>
              <a:p>
                <a:endParaRPr lang="en-US" dirty="0"/>
              </a:p>
            </p:txBody>
          </p:sp>
        </mc:Choice>
        <mc:Fallback>
          <p:sp>
            <p:nvSpPr>
              <p:cNvPr id="6" name="Content Placeholder 5"/>
              <p:cNvSpPr>
                <a:spLocks noRot="1" noChangeAspect="1" noMove="1" noResize="1" noEditPoints="1" noAdjustHandles="1" noChangeArrowheads="1" noChangeShapeType="1" noTextEdit="1"/>
              </p:cNvSpPr>
              <p:nvPr>
                <p:ph sz="half" idx="2"/>
              </p:nvPr>
            </p:nvSpPr>
            <p:spPr>
              <a:xfrm>
                <a:off x="6172200" y="1825625"/>
                <a:ext cx="5181600" cy="4667250"/>
              </a:xfrm>
              <a:blipFill rotWithShape="1">
                <a:blip r:embed="rId2"/>
                <a:stretch>
                  <a:fillRect b="-14327"/>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3DFBAD956E14419251BD8D66C5FF50" ma:contentTypeVersion="11" ma:contentTypeDescription="Create a new document." ma:contentTypeScope="" ma:versionID="3b6da370dc08019e84883024f36b3e9d">
  <xsd:schema xmlns:xsd="http://www.w3.org/2001/XMLSchema" xmlns:xs="http://www.w3.org/2001/XMLSchema" xmlns:p="http://schemas.microsoft.com/office/2006/metadata/properties" xmlns:ns3="f91854e4-a0b9-4f3f-a399-fbfa328a33ce" xmlns:ns4="0e319bf2-b1bb-4f6b-b3d6-38a07859b2c9" targetNamespace="http://schemas.microsoft.com/office/2006/metadata/properties" ma:root="true" ma:fieldsID="160e6144c514f7d765c34834a1540c78" ns3:_="" ns4:_="">
    <xsd:import namespace="f91854e4-a0b9-4f3f-a399-fbfa328a33ce"/>
    <xsd:import namespace="0e319bf2-b1bb-4f6b-b3d6-38a07859b2c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4:SharedWithUsers" minOccurs="0"/>
                <xsd:element ref="ns4:SharedWithDetails" minOccurs="0"/>
                <xsd:element ref="ns4:SharingHintHash"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1854e4-a0b9-4f3f-a399-fbfa328a3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319bf2-b1bb-4f6b-b3d6-38a07859b2c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FA02B9-2B6B-4AB3-9120-47C68F3DF93A}">
  <ds:schemaRefs/>
</ds:datastoreItem>
</file>

<file path=customXml/itemProps2.xml><?xml version="1.0" encoding="utf-8"?>
<ds:datastoreItem xmlns:ds="http://schemas.openxmlformats.org/officeDocument/2006/customXml" ds:itemID="{CF8790BA-A2B2-4F29-806F-AD0C96A598BE}">
  <ds:schemaRefs/>
</ds:datastoreItem>
</file>

<file path=customXml/itemProps3.xml><?xml version="1.0" encoding="utf-8"?>
<ds:datastoreItem xmlns:ds="http://schemas.openxmlformats.org/officeDocument/2006/customXml" ds:itemID="{E73D91BF-2685-4A42-949E-F51EF7300E07}">
  <ds:schemaRefs/>
</ds:datastoreItem>
</file>

<file path=docProps/app.xml><?xml version="1.0" encoding="utf-8"?>
<Properties xmlns="http://schemas.openxmlformats.org/officeDocument/2006/extended-properties" xmlns:vt="http://schemas.openxmlformats.org/officeDocument/2006/docPropsVTypes">
  <TotalTime>0</TotalTime>
  <Words>7634</Words>
  <Application>WPS Presentation</Application>
  <PresentationFormat>Widescreen</PresentationFormat>
  <Paragraphs>159</Paragraphs>
  <Slides>17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Agency FB</vt:lpstr>
      <vt:lpstr>Calibri</vt:lpstr>
      <vt:lpstr>Cambria Math</vt:lpstr>
      <vt:lpstr>Söhne</vt:lpstr>
      <vt:lpstr>Segoe Print</vt:lpstr>
      <vt:lpstr>Microsoft YaHei</vt:lpstr>
      <vt:lpstr>Arial Unicode MS</vt:lpstr>
      <vt:lpstr>Calibri Light</vt:lpstr>
      <vt:lpstr>Calibri</vt:lpstr>
      <vt:lpstr>Office Theme</vt:lpstr>
      <vt:lpstr>Deep Learning [21DS611]  Application of PINN on fluid flow prediction</vt:lpstr>
      <vt:lpstr>PowerPoint 演示文稿</vt:lpstr>
      <vt:lpstr>PowerPoint 演示文稿</vt:lpstr>
      <vt:lpstr>PowerPoint 演示文稿</vt:lpstr>
      <vt:lpstr>PowerPoint 演示文稿</vt:lpstr>
      <vt:lpstr>Methodology: Solving Burgers Equation</vt:lpstr>
      <vt:lpstr>                                           PRELIMINARY RESULTS</vt:lpstr>
      <vt:lpstr>Objectives</vt:lpstr>
      <vt:lpstr>Adam Optimiser- Mean Residual </vt:lpstr>
      <vt:lpstr>ADAM- L2 Relative error </vt:lpstr>
      <vt:lpstr>SGD – Mean relative error </vt:lpstr>
      <vt:lpstr>SGD-L2 Relative error </vt:lpstr>
      <vt:lpstr>ADAM- 4 hidden layers </vt:lpstr>
      <vt:lpstr>Results and Discussion </vt:lpstr>
      <vt:lpstr>Future Directions: </vt:lpstr>
      <vt:lpstr>References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S - AM.AR.I5PHY17058</dc:creator>
  <cp:lastModifiedBy>Sandra S</cp:lastModifiedBy>
  <cp:revision>15</cp:revision>
  <dcterms:created xsi:type="dcterms:W3CDTF">2024-04-19T07:24:00Z</dcterms:created>
  <dcterms:modified xsi:type="dcterms:W3CDTF">2024-12-18T08:55:14Z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0x010100963DFBAD956E14419251BD8D66C5FF50</vt:lpwstr>
  </property>
  <property fmtid="{D5CDD505-2E9C-101B-9397-08002B2CF9AE}" pid="3" name="ICV">
    <vt:lpwstr>6600582A24D144F392F14B121C45F100_13</vt:lpwstr>
  </property>
  <property fmtid="{D5CDD505-2E9C-101B-9397-08002B2CF9AE}" pid="4" name="KSOProductBuildVer">
    <vt:lpwstr>1033-12.2.0.19307</vt:lpwstr>
  </property>
</Properties>
</file>