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IN" b="1"/>
              <a:t>Word segmentation and recognition of handwritten document</a:t>
            </a:r>
            <a:endParaRPr lang="en-US" b="1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8394792" y="5023215"/>
            <a:ext cx="3732628" cy="16557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IN"/>
              <a:t>HARISREEDHAR S S</a:t>
            </a:r>
            <a:endParaRPr/>
          </a:p>
          <a:p>
            <a:pPr>
              <a:defRPr/>
            </a:pPr>
            <a:r>
              <a:rPr lang="en-US"/>
              <a:t>TVE18MCA021</a:t>
            </a:r>
            <a:endParaRPr/>
          </a:p>
          <a:p>
            <a:pPr>
              <a:defRPr/>
            </a:pPr>
            <a:r>
              <a:rPr lang="en-US"/>
              <a:t>S6 MCA </a:t>
            </a:r>
            <a:endParaRPr/>
          </a:p>
          <a:p>
            <a:pPr>
              <a:defRPr/>
            </a:pPr>
            <a:r>
              <a:rPr lang="en-US"/>
              <a:t>ROLL NO : 19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4800" b="1" u="sng"/>
              <a:t>Introduction</a:t>
            </a:r>
            <a:endParaRPr lang="en-US" sz="4800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buFont typeface="Wingdings"/>
              <a:buChar char="q"/>
              <a:defRPr/>
            </a:pPr>
            <a:r>
              <a:rPr lang="en-US"/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The text recognition includes a huge role in many areas. But it's  difficult to try and do such a task by a machine. 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 </a:t>
            </a:r>
            <a:r>
              <a:rPr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Handwriting recognition is the ability of a machine to receive and  interpret the handwritten input from an external source like image.</a:t>
            </a:r>
            <a:endParaRPr sz="2800">
              <a:latin typeface="Carlito"/>
              <a:ea typeface="Carlito"/>
              <a:cs typeface="Carlito"/>
            </a:endParaRPr>
          </a:p>
          <a:p>
            <a:pPr>
              <a:buFont typeface="Wingdings"/>
              <a:buChar char="q"/>
              <a:defRPr/>
            </a:pPr>
            <a:r>
              <a:rPr lang="en-US"/>
              <a:t> </a:t>
            </a:r>
            <a:r>
              <a:rPr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This application takes the image of a hand written document and converts it into a digital text.</a:t>
            </a:r>
            <a:endParaRPr sz="2800" b="0" i="0" u="none">
              <a:solidFill>
                <a:srgbClr val="000000"/>
              </a:solidFill>
              <a:latin typeface="Carlito"/>
              <a:ea typeface="Carlito"/>
              <a:cs typeface="Carlito"/>
            </a:endParaRPr>
          </a:p>
          <a:p>
            <a:pPr>
              <a:buFont typeface="Wingdings"/>
              <a:buChar char="q"/>
              <a:defRPr/>
            </a:pPr>
            <a:r>
              <a:rPr lang="en-US"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Uses Deep learning for text recognition</a:t>
            </a:r>
            <a:endParaRPr lang="en-US" sz="2800" b="0" i="0" u="none">
              <a:solidFill>
                <a:srgbClr val="000000"/>
              </a:solidFill>
              <a:latin typeface="Carlito"/>
              <a:ea typeface="Carlito"/>
              <a:cs typeface="Carlito"/>
            </a:endParaRPr>
          </a:p>
          <a:p>
            <a:pPr>
              <a:buFont typeface="Wingdings"/>
              <a:buChar char="q"/>
              <a:defRPr/>
            </a:pPr>
            <a:endParaRPr sz="2800">
              <a:latin typeface="Carlito"/>
              <a:ea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IN" b="1" u="sng"/>
              <a:t>Existing System</a:t>
            </a:r>
            <a:endParaRPr lang="en-US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buFont typeface="Wingdings"/>
              <a:buChar char="q"/>
              <a:defRPr/>
            </a:pPr>
            <a:r>
              <a:rPr lang="en-US"/>
              <a:t>In the running world there is a growing demand for users to convert </a:t>
            </a:r>
            <a:r>
              <a:rPr lang="en-US"/>
              <a:t>document into electronic documents for maintaining the security of the data.</a:t>
            </a:r>
            <a:endParaRPr lang="en-US"/>
          </a:p>
          <a:p>
            <a:pPr>
              <a:buFont typeface="Wingdings"/>
              <a:buChar char="q"/>
              <a:defRPr/>
            </a:pPr>
            <a:r>
              <a:rPr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OCR text works efficiently with the printed text only and not with handwritten text.</a:t>
            </a:r>
            <a:endParaRPr sz="2800" b="0" i="0" u="none">
              <a:solidFill>
                <a:srgbClr val="000000"/>
              </a:solidFill>
              <a:latin typeface="Carlito"/>
              <a:ea typeface="Carlito"/>
              <a:cs typeface="Carlito"/>
            </a:endParaRPr>
          </a:p>
          <a:p>
            <a:pPr>
              <a:buFont typeface="Wingdings"/>
              <a:buChar char="q"/>
              <a:defRPr/>
            </a:pPr>
            <a:r>
              <a:rPr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Google vision or AWS textract are good alternatives but requires monthly subscription license and less offline support.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IN" b="1" u="sng"/>
              <a:t>Proposed System</a:t>
            </a:r>
            <a:endParaRPr lang="en-US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690688"/>
            <a:ext cx="10214113" cy="4486275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IN"/>
              <a:t> It proposes faster and easy way to convert handwritten text to digital form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IN"/>
              <a:t> It can recognize handwritten text of different variations using deeplearning.</a:t>
            </a:r>
            <a:endParaRPr lang="en-IN"/>
          </a:p>
          <a:p>
            <a:pPr>
              <a:buFont typeface="Wingdings"/>
              <a:buChar char="q"/>
              <a:defRPr/>
            </a:pPr>
            <a:r>
              <a:rPr lang="en-IN"/>
              <a:t>Uses 700+ different handwriting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dataset from IAM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/>
              <a:buChar char="q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Word segmentation from document and character</a:t>
            </a:r>
            <a:r>
              <a:rPr lang="en-US"/>
              <a:t> level classification using Convolutional Neural Network(CNN)</a:t>
            </a:r>
            <a:endParaRPr lang="en-US"/>
          </a:p>
          <a:p>
            <a:pPr>
              <a:buFont typeface="Wingdings"/>
              <a:buChar char="q"/>
              <a:defRPr/>
            </a:pPr>
            <a:r>
              <a:rPr lang="en-US"/>
              <a:t>Support offline and easy to integrate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human detecting robot for earthquake operation</dc:title>
  <dc:subject/>
  <dc:creator>Arjun Dev</dc:creator>
  <cp:keywords/>
  <dc:description/>
  <dc:identifier/>
  <dc:language/>
  <cp:lastModifiedBy/>
  <cp:revision>10</cp:revision>
  <dcterms:created xsi:type="dcterms:W3CDTF">2021-03-15T14:21:17Z</dcterms:created>
  <dcterms:modified xsi:type="dcterms:W3CDTF">2021-03-16T15:30:11Z</dcterms:modified>
  <cp:category/>
  <cp:contentStatus/>
  <cp:version/>
</cp:coreProperties>
</file>