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508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20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7774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25074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2351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5210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3494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4317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963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49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875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77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5719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11048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8981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590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542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52684-4020-4AC5-928B-2100BF1B1378}" type="datetimeFigureOut">
              <a:rPr lang="bs-Latn-BA" smtClean="0"/>
              <a:t>31.03.2023.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828BD2-6A13-490F-ABFF-2EE031C9C765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348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2DFCCF2-3654-AB11-E5D1-9BF37B659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9BD91-B87F-80AB-74CB-4E7A9ED3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Restaurant CRM </a:t>
            </a:r>
            <a:r>
              <a:rPr lang="en-US" sz="4800" dirty="0" err="1"/>
              <a:t>SevenRooms</a:t>
            </a:r>
            <a:r>
              <a:rPr lang="bs-Latn-BA" sz="4800" dirty="0"/>
              <a:t> data breach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4309C-58C8-B359-10D9-F6D8A187AF12}"/>
              </a:ext>
            </a:extLst>
          </p:cNvPr>
          <p:cNvSpPr txBox="1"/>
          <p:nvPr/>
        </p:nvSpPr>
        <p:spPr>
          <a:xfrm>
            <a:off x="10267610" y="6270628"/>
            <a:ext cx="20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Haris Šačić</a:t>
            </a:r>
          </a:p>
        </p:txBody>
      </p:sp>
    </p:spTree>
    <p:extLst>
      <p:ext uri="{BB962C8B-B14F-4D97-AF65-F5344CB8AC3E}">
        <p14:creationId xmlns:p14="http://schemas.microsoft.com/office/powerpoint/2010/main" val="187899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15BED-1EB1-A775-1FB9-1CB7CDF9B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93" b="197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7853B-C401-1C43-74CA-2D81FB43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Introduction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3B91EA-FFDF-B740-0E10-58E7D66A2689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Restaurant CRM </a:t>
            </a:r>
            <a:r>
              <a:rPr lang="en-US" dirty="0" err="1"/>
              <a:t>SevenRooms</a:t>
            </a:r>
            <a:r>
              <a:rPr lang="en-US" dirty="0"/>
              <a:t> suffered a data breach in 2022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breach resulted in the exposure of customer data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This presentation will discuss the details of the breach and its consequences</a:t>
            </a:r>
          </a:p>
        </p:txBody>
      </p:sp>
    </p:spTree>
    <p:extLst>
      <p:ext uri="{BB962C8B-B14F-4D97-AF65-F5344CB8AC3E}">
        <p14:creationId xmlns:p14="http://schemas.microsoft.com/office/powerpoint/2010/main" val="227602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9641F-E8BB-E728-DEBE-4EEB12CD7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507" b="62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B0C0A-9C2E-3149-4CB2-F4F31133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Background Information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39102F-F495-1C78-BB77-DB98C38938D8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 err="1"/>
              <a:t>SevenRooms</a:t>
            </a:r>
            <a:r>
              <a:rPr lang="en-US" dirty="0"/>
              <a:t> is a restaurant CRM platform that allows restaurants to manage reservations, waitlists, and customer data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breach occurred in March 2022 and was discovered by the company's security team in May 2022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breach exposed the personal information of over 1 million customers, including names, email addresses, phone numbers, and reservation details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exposed data did not include credit card or other financial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786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39CA0-88FE-983D-BE80-8574889AF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CA943-A4FF-AEC8-700F-F1E7F8D0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Prevention Measures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DA07BD-78BB-3EEA-F4BB-6DDE2BDF79F5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breach was caused by a vulnerability in a third-party tool used by </a:t>
            </a:r>
            <a:r>
              <a:rPr lang="en-US" dirty="0" err="1"/>
              <a:t>SevenRooms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To prevent similar breaches in the future, </a:t>
            </a:r>
            <a:r>
              <a:rPr lang="en-US" dirty="0" err="1"/>
              <a:t>SevenRooms</a:t>
            </a:r>
            <a:r>
              <a:rPr lang="en-US" dirty="0"/>
              <a:t> should have implemented the following measures: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Regular security audits of all third-party tools used by the platform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Regular employee training on cybersecurity best practices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Prompt installation of security patches and updates for all software and tools used by the platform</a:t>
            </a:r>
          </a:p>
        </p:txBody>
      </p:sp>
    </p:spTree>
    <p:extLst>
      <p:ext uri="{BB962C8B-B14F-4D97-AF65-F5344CB8AC3E}">
        <p14:creationId xmlns:p14="http://schemas.microsoft.com/office/powerpoint/2010/main" val="14425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57A41-8311-2452-1479-0CA6D7F1C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9208C-D3FA-A484-0825-067F6737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Consequences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F4A479-A5B7-37C2-D68F-10113A43070F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consequences of the </a:t>
            </a:r>
            <a:r>
              <a:rPr lang="en-US" dirty="0" err="1"/>
              <a:t>SevenRooms</a:t>
            </a:r>
            <a:r>
              <a:rPr lang="en-US" dirty="0"/>
              <a:t> data breach include: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Damage to the company's reputation and loss of customer trust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Potential legal and financial penalties for failing to protect customer data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need to implement new security measures and rebuild customer trust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To mitigate the consequences of the breach, </a:t>
            </a:r>
            <a:r>
              <a:rPr lang="en-US" dirty="0" err="1"/>
              <a:t>SevenRooms</a:t>
            </a:r>
            <a:r>
              <a:rPr lang="en-US" dirty="0"/>
              <a:t> should take the following actions: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Offer identity theft protection services to affected customers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Conduct a thorough investigation of the breach to determine the full extent of the exposure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Provide regular updates to affected customers and the public on the company's efforts to improve security and prevent future breaches</a:t>
            </a:r>
          </a:p>
        </p:txBody>
      </p:sp>
    </p:spTree>
    <p:extLst>
      <p:ext uri="{BB962C8B-B14F-4D97-AF65-F5344CB8AC3E}">
        <p14:creationId xmlns:p14="http://schemas.microsoft.com/office/powerpoint/2010/main" val="285653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C82EB-682C-05E1-6E81-AB87FE28F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0C954A-7BDD-60A8-1EAE-AB124764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Response to the Breach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612FD-2724-2A45-3594-AA4F6046CEEF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After discovering the breach, </a:t>
            </a:r>
            <a:r>
              <a:rPr lang="en-US" dirty="0" err="1"/>
              <a:t>SevenRooms</a:t>
            </a:r>
            <a:r>
              <a:rPr lang="en-US" dirty="0"/>
              <a:t> took several actions to respond to the incident, including: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Notifying affected customers via email and providing guidance on how to protect their personal information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Hiring a cybersecurity firm to investigate the breach and implement new security measures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Requiring all users to reset their passwords and implementing multi-factor authentication for all accounts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Despite these measures, the breach still resulted in a significant exposure of customer data and highlights the need for stronger cybersecurity measures in the restaurant industry.</a:t>
            </a:r>
          </a:p>
        </p:txBody>
      </p:sp>
    </p:spTree>
    <p:extLst>
      <p:ext uri="{BB962C8B-B14F-4D97-AF65-F5344CB8AC3E}">
        <p14:creationId xmlns:p14="http://schemas.microsoft.com/office/powerpoint/2010/main" val="158682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C82EB-682C-05E1-6E81-AB87FE28F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0C954A-7BDD-60A8-1EAE-AB124764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Lessons Learned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612FD-2724-2A45-3594-AA4F6046CEEF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</a:t>
            </a:r>
            <a:r>
              <a:rPr lang="en-US"/>
              <a:t>SevenRooms</a:t>
            </a:r>
            <a:r>
              <a:rPr lang="en-US" dirty="0"/>
              <a:t> data breach provides several important lessons for businesses and consumers, including: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importance of regularly reviewing and updating third-party software and tools for security vulnerabilities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need for businesses to take proactive measures to protect customer data, including implementing security best practices and offering identity theft protection services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The importance of consumers taking steps to protect their personal information, including monitoring their financial accounts and changing their passwords regularly.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By learning from this incident and taking proactive steps to improve cybersecurity, businesses and consumers can work together to reduce the risk of future data breaches.</a:t>
            </a:r>
          </a:p>
        </p:txBody>
      </p:sp>
    </p:spTree>
    <p:extLst>
      <p:ext uri="{BB962C8B-B14F-4D97-AF65-F5344CB8AC3E}">
        <p14:creationId xmlns:p14="http://schemas.microsoft.com/office/powerpoint/2010/main" val="363555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FCCF2-3654-AB11-E5D1-9BF37B659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9BD91-B87F-80AB-74CB-4E7A9ED3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609" y="3550596"/>
            <a:ext cx="7821038" cy="21887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bs-Latn-BA" sz="5400" dirty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br>
              <a:rPr lang="bs-Latn-BA" sz="5400" dirty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bs-Latn-BA" sz="54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Thank you</a:t>
            </a:r>
            <a:endParaRPr lang="en-US" sz="54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4309C-58C8-B359-10D9-F6D8A187AF12}"/>
              </a:ext>
            </a:extLst>
          </p:cNvPr>
          <p:cNvSpPr txBox="1"/>
          <p:nvPr/>
        </p:nvSpPr>
        <p:spPr>
          <a:xfrm>
            <a:off x="10267610" y="6270628"/>
            <a:ext cx="20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chemeClr val="tx2">
                    <a:lumMod val="10000"/>
                    <a:lumOff val="90000"/>
                  </a:schemeClr>
                </a:solidFill>
              </a:rPr>
              <a:t>Haris Šačić</a:t>
            </a:r>
          </a:p>
        </p:txBody>
      </p:sp>
    </p:spTree>
    <p:extLst>
      <p:ext uri="{BB962C8B-B14F-4D97-AF65-F5344CB8AC3E}">
        <p14:creationId xmlns:p14="http://schemas.microsoft.com/office/powerpoint/2010/main" val="308313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529</TotalTime>
  <Words>480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Restaurant CRM SevenRooms data breach</vt:lpstr>
      <vt:lpstr>Introduction</vt:lpstr>
      <vt:lpstr>Background Information</vt:lpstr>
      <vt:lpstr>Prevention Measures</vt:lpstr>
      <vt:lpstr>Consequences</vt:lpstr>
      <vt:lpstr>Response to the Breach</vt:lpstr>
      <vt:lpstr>Lessons Learned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Data Breach</dc:title>
  <dc:creator>Haris Sacic</dc:creator>
  <cp:lastModifiedBy>Haris Sacic</cp:lastModifiedBy>
  <cp:revision>3</cp:revision>
  <dcterms:created xsi:type="dcterms:W3CDTF">2023-03-31T09:20:52Z</dcterms:created>
  <dcterms:modified xsi:type="dcterms:W3CDTF">2023-03-31T18:16:19Z</dcterms:modified>
</cp:coreProperties>
</file>