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dhan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asanm40624134060500121020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,</a:t>
            </a:r>
            <a:r>
              <a:rPr dirty="0" sz="2400" lang="en-US"/>
              <a:t>A</a:t>
            </a:r>
            <a:r>
              <a:rPr dirty="0" sz="2400" lang="en-US"/>
              <a:t>f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lai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209172" y="0"/>
            <a:ext cx="3068046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316764" cy="7252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br>
              <a:rPr dirty="0" lang="en-US"/>
            </a:br>
            <a:r>
              <a:rPr dirty="0" lang="en-US"/>
              <a:t>The project has been a resounding</a:t>
            </a:r>
            <a:br>
              <a:rPr dirty="0" lang="en-US"/>
            </a:br>
            <a:r>
              <a:rPr dirty="0" lang="en-US"/>
              <a:t>success, empowering students and young</a:t>
            </a:r>
            <a:br>
              <a:rPr dirty="0" lang="en-US"/>
            </a:br>
            <a:r>
              <a:rPr dirty="0" lang="en-US"/>
              <a:t>leaders with the, knowledge and</a:t>
            </a:r>
            <a:br>
              <a:rPr dirty="0" lang="en-US"/>
            </a:br>
            <a:r>
              <a:rPr dirty="0" lang="en-US"/>
              <a:t>confidence to become innovation problem</a:t>
            </a:r>
            <a:br>
              <a:rPr dirty="0" lang="en-US"/>
            </a:br>
            <a:r>
              <a:rPr dirty="0" lang="en-US"/>
              <a:t>-solvers and change makers.</a:t>
            </a:r>
            <a:br>
              <a:rPr dirty="0" lang="en-US"/>
            </a:b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tive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891259" cy="623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15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A digital portfolio provides an interactive</a:t>
            </a:r>
            <a:br>
              <a:rPr dirty="0" sz="4250" lang="en-US" spc="10"/>
            </a:br>
            <a:r>
              <a:rPr dirty="0" sz="4250" lang="en-US" spc="10"/>
              <a:t>and accessible platform to perform </a:t>
            </a:r>
            <a:br>
              <a:rPr dirty="0" sz="4250" lang="en-US" spc="10"/>
            </a:b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perform achievements, skills</a:t>
            </a:r>
            <a:br>
              <a:rPr dirty="0" sz="4250" lang="en-US" spc="10"/>
            </a:br>
            <a:r>
              <a:rPr dirty="0" sz="4250" lang="en-US" spc="10"/>
              <a:t>and experiences</a:t>
            </a:r>
            <a:br>
              <a:rPr dirty="0" sz="4250" lang="en-US" spc="10"/>
            </a:br>
            <a:br>
              <a:rPr dirty="0" sz="4250" lang="en-US" spc="10"/>
            </a:b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702529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br>
              <a:rPr dirty="0" sz="4250" lang="en-US" spc="-20"/>
            </a:br>
            <a:r>
              <a:rPr dirty="0" sz="4250" lang="en-US" spc="-20"/>
              <a:t>The aims to empower students and young</a:t>
            </a:r>
            <a:br>
              <a:rPr dirty="0" sz="4250" lang="en-US" spc="-20"/>
            </a:br>
            <a:r>
              <a:rPr dirty="0" sz="4250" lang="en-US" spc="-20"/>
              <a:t>leaders with the skills, knowledge and</a:t>
            </a:r>
            <a:br>
              <a:rPr dirty="0" sz="4250" lang="en-US" spc="-20"/>
            </a:br>
            <a:r>
              <a:rPr dirty="0" sz="4250" lang="en-US" spc="-20"/>
              <a:t>confidence to become innovation</a:t>
            </a:r>
            <a:br>
              <a:rPr dirty="0" sz="4250" lang="en-US" spc="-20"/>
            </a:br>
            <a:r>
              <a:rPr dirty="0" sz="4250" lang="en-US" spc="-20"/>
              <a:t>problem-solves and change-makers.The</a:t>
            </a:r>
            <a:br>
              <a:rPr dirty="0" sz="4250" lang="en-US" spc="-20"/>
            </a:br>
            <a:r>
              <a:rPr dirty="0" sz="4250" lang="en-US" spc="-20"/>
              <a:t>project focuses on developing leadership</a:t>
            </a:r>
            <a:br>
              <a:rPr dirty="0" sz="4250" lang="en-US" spc="-20"/>
            </a:br>
            <a:r>
              <a:rPr dirty="0" sz="4250" lang="en-US" spc="-20"/>
              <a:t>qualities, fostering creativity and promoting</a:t>
            </a:r>
            <a:br>
              <a:rPr dirty="0" sz="4250" lang="en-US" spc="-20"/>
            </a:br>
            <a:r>
              <a:rPr dirty="0" sz="4250" lang="en-US" spc="-20"/>
              <a:t>social responsibility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179425" cy="242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*Students(projects, resumes)</a:t>
            </a:r>
            <a:br>
              <a:rPr dirty="0" sz="3200" lang="en-US" spc="5"/>
            </a:br>
            <a:r>
              <a:rPr dirty="0" sz="3200" lang="en-US" spc="5"/>
              <a:t>*Job seekers(career counseling)</a:t>
            </a:r>
            <a:br>
              <a:rPr dirty="0" sz="3200" lang="en-US" spc="5"/>
            </a:br>
            <a:r>
              <a:rPr dirty="0" sz="3200" lang="en-US" spc="5"/>
              <a:t>*young professionals(leadership skills)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68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#HTML--&gt;Structure</a:t>
            </a:r>
            <a:br>
              <a:rPr dirty="0" sz="3600" lang="en-US" spc="10"/>
            </a:br>
            <a:r>
              <a:rPr dirty="0" sz="3600" lang="en-US" spc="10"/>
              <a:t>.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#Css--&gt;Styling</a:t>
            </a:r>
            <a:br>
              <a:rPr dirty="0" sz="3600" lang="en-US" spc="10"/>
            </a:br>
            <a:r>
              <a:rPr dirty="0" sz="3600" lang="en-US" spc="10"/>
              <a:t>.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#JS--&gt;Interactivity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48818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*Home/About Me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*project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*skills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*contact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*Responsive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1451633" cy="7239001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br>
              <a:rPr dirty="0" lang="en-US"/>
            </a:br>
            <a:r>
              <a:rPr dirty="0" lang="en-US"/>
              <a:t>*Navigation bar-with smooth</a:t>
            </a:r>
            <a:br>
              <a:rPr dirty="0" lang="en-US"/>
            </a:br>
            <a:r>
              <a:rPr dirty="0" lang="en-US"/>
              <a:t>scrolling</a:t>
            </a:r>
            <a:br>
              <a:rPr dirty="0" lang="en-US"/>
            </a:br>
            <a:r>
              <a:rPr dirty="0" lang="en-US"/>
              <a:t>*proje</a:t>
            </a:r>
            <a:br>
              <a:rPr dirty="0" lang="en-US"/>
            </a:br>
            <a:r>
              <a:rPr dirty="0" lang="en-US"/>
              <a:t>ct showcase with image/</a:t>
            </a:r>
            <a:br>
              <a:rPr dirty="0" lang="en-US"/>
            </a:br>
            <a:r>
              <a:rPr dirty="0" lang="en-US"/>
              <a:t>details</a:t>
            </a:r>
            <a:br>
              <a:rPr dirty="0" lang="en-US"/>
            </a:br>
            <a:r>
              <a:rPr dirty="0" lang="en-US"/>
              <a:t>*contact form(validation)</a:t>
            </a:r>
            <a:br>
              <a:rPr dirty="0" lang="en-US"/>
            </a:br>
            <a:r>
              <a:rPr dirty="0" lang="en-US"/>
              <a:t>*Responsive design for all devices</a:t>
            </a:r>
            <a:br>
              <a:rPr dirty="0" lang="en-US"/>
            </a:b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2025-09-02T05:51:03Z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53ca4f3385da436b8ab39575eb591e0c</vt:lpwstr>
  </property>
</Properties>
</file>