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B86A92-6F1F-4759-BD29-A8B9B1A3FA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E312A-A111-4127-AF68-74287C076E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5A159-7053-4352-AFBD-48FB71B0991F}" type="datetime1">
              <a:rPr lang="en-GB" smtClean="0"/>
              <a:t>15/07/2024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9FA70-1A26-4A0D-8A73-62AEB577CA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0885-1344-4225-8CC0-2CA3D5FAEC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4937-FCAA-4E7E-BD8E-ABB4B8EA2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57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45849-35D5-497D-A874-357F92504059}" type="datetime1">
              <a:rPr lang="en-GB" smtClean="0"/>
              <a:pPr/>
              <a:t>15/07/2024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E2C8-D9ED-4B41-8DA3-B4731259EC4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3138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E2C8-D9ED-4B41-8DA3-B4731259EC4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4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DA23E-0B20-4760-A563-89B37E7AC46A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B7CFB-32E5-4A6A-8DCB-59467935145B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292CC-925B-4EF0-BAED-F3F5F0075004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1549C-71F8-466A-9A33-24A126FF532D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5B7BF-4490-4740-8E47-ED2B3A3A9606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20B1B0-CD72-49A5-8933-B03809F9ECCA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2E4D4-ED6B-42B4-A9A7-9E8B98256456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C1B94A-4C7D-4E4F-A240-E2BC29D065C1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077E5-0CE2-419A-8388-09B5E2EDAEA5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2B39E-8747-47FE-9F62-678AB3B08FB0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0821D-0C50-4564-B868-7A52AD0697D7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C6CFFAC8-2CBF-45FE-AA6D-E17D9764F755}" type="datetime1">
              <a:rPr lang="en-GB" noProof="0" smtClean="0"/>
              <a:t>15/07/2024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/>
              <a:t>Intel-</a:t>
            </a:r>
            <a:r>
              <a:rPr lang="en-US" dirty="0" err="1"/>
              <a:t>Unnati</a:t>
            </a:r>
            <a:r>
              <a:rPr lang="en-US" dirty="0"/>
              <a:t>  Summer Training  Program 2024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n-US" dirty="0"/>
              <a:t>S Hari </a:t>
            </a:r>
            <a:r>
              <a:rPr lang="en-US" dirty="0" err="1"/>
              <a:t>Priya</a:t>
            </a:r>
            <a:endParaRPr lang="en-US" dirty="0"/>
          </a:p>
          <a:p>
            <a:pPr rtl="0"/>
            <a:r>
              <a:rPr lang="en-US" dirty="0"/>
              <a:t>B.E(CSE) 4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pPr rtl="0"/>
            <a:r>
              <a:rPr lang="en-US" dirty="0" err="1"/>
              <a:t>Nitte</a:t>
            </a:r>
            <a:r>
              <a:rPr lang="en-US" dirty="0"/>
              <a:t> </a:t>
            </a:r>
            <a:r>
              <a:rPr lang="en-US" dirty="0" err="1"/>
              <a:t>Meenakshi</a:t>
            </a:r>
            <a:r>
              <a:rPr lang="en-US" dirty="0"/>
              <a:t>  Institute of Technology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3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5EEA-FA84-451E-2550-392C4BD3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B527-557B-2394-F9A2-65332626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244C-F232-3699-2728-D5C83478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549B-BAC5-3492-1D1A-45E437C16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1F9F-B1E0-4449-0505-95A614ED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4290-19EB-37B4-AD6A-6E02EA0E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DF03-A9C1-AC9B-951F-BE0B190F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DF052-803D-73A1-5D2B-F6B30F96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5492-68B0-FEC5-E1EE-927ACFB6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471A-1458-1F15-59DF-D47B4128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0F99-4047-2754-0C86-6D5AC002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029-D29C-8556-054C-49E607B7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6F1-9E38-995A-C9BA-69323027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4BB0-710B-EFCC-7BC0-67BEBAFB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0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Intel-Unnati  Summer Training  Program 2024</vt:lpstr>
      <vt:lpstr>Problem Statement </vt:lpstr>
      <vt:lpstr>Solution </vt:lpstr>
      <vt:lpstr>Features </vt:lpstr>
      <vt:lpstr>Process flow</vt:lpstr>
      <vt:lpstr>Architecture Diagram</vt:lpstr>
      <vt:lpstr>Technologies used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Intel-Unnati  Summer Training  Program 2024</dc:title>
  <dc:creator>1nt22cs169 S Hari Priya</dc:creator>
  <cp:lastModifiedBy>1nt22cs169 S Hari Priya</cp:lastModifiedBy>
  <cp:revision>1</cp:revision>
  <dcterms:created xsi:type="dcterms:W3CDTF">2024-07-15T16:58:29Z</dcterms:created>
  <dcterms:modified xsi:type="dcterms:W3CDTF">2024-07-15T17:37:45Z</dcterms:modified>
</cp:coreProperties>
</file>