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PAÜ FAST 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Harisu Shehu Abdullahi</a:t>
            </a:r>
          </a:p>
          <a:p>
            <a:endParaRPr lang="tr-TR" dirty="0"/>
          </a:p>
          <a:p>
            <a:r>
              <a:rPr lang="tr-TR" dirty="0" smtClean="0"/>
              <a:t>Course Instructor:- Yrd. Doç. Abdulkadir Yaldir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About the </a:t>
            </a:r>
            <a:r>
              <a:rPr lang="tr-TR" dirty="0" smtClean="0"/>
              <a:t>system</a:t>
            </a:r>
          </a:p>
          <a:p>
            <a:r>
              <a:rPr lang="tr-TR" dirty="0" smtClean="0"/>
              <a:t>Aim of the system</a:t>
            </a:r>
          </a:p>
          <a:p>
            <a:r>
              <a:rPr lang="tr-TR" dirty="0" smtClean="0"/>
              <a:t>Functional requirements</a:t>
            </a:r>
          </a:p>
          <a:p>
            <a:r>
              <a:rPr lang="tr-TR" dirty="0" smtClean="0"/>
              <a:t>Non Functional requirements</a:t>
            </a:r>
          </a:p>
          <a:p>
            <a:r>
              <a:rPr lang="tr-TR" dirty="0" smtClean="0"/>
              <a:t>Deliverables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10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system is going to be on PAÜ Fast Food. </a:t>
            </a:r>
          </a:p>
          <a:p>
            <a:r>
              <a:rPr lang="tr-TR" dirty="0" smtClean="0"/>
              <a:t>In which a user(a student) </a:t>
            </a:r>
            <a:r>
              <a:rPr lang="tr-TR" dirty="0"/>
              <a:t>will be able to order </a:t>
            </a:r>
            <a:r>
              <a:rPr lang="tr-TR" dirty="0" smtClean="0"/>
              <a:t>food online and take it after 30 minute.</a:t>
            </a:r>
          </a:p>
          <a:p>
            <a:r>
              <a:rPr lang="tr-TR" dirty="0" smtClean="0"/>
              <a:t>It will show the list of all foods available in a restaurant in which an Admin can be able to add, update and delete food.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It will reduce waiting time for the user (student).</a:t>
            </a:r>
          </a:p>
          <a:p>
            <a:r>
              <a:rPr lang="tr-TR" dirty="0" smtClean="0"/>
              <a:t>It will make it easier for the admin (owner of the restaurant) to prepare the ordered food while having a peace of mind.</a:t>
            </a:r>
          </a:p>
          <a:p>
            <a:r>
              <a:rPr lang="tr-TR" dirty="0" smtClean="0"/>
              <a:t>Annoying queues will not be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2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sz="2600" b="1" dirty="0" smtClean="0"/>
              <a:t>User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   </a:t>
            </a:r>
            <a:r>
              <a:rPr lang="tr-TR" sz="2300" dirty="0"/>
              <a:t>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300" dirty="0"/>
              <a:t>    order </a:t>
            </a:r>
            <a:r>
              <a:rPr lang="tr-TR" sz="2300" dirty="0" smtClean="0"/>
              <a:t>food</a:t>
            </a:r>
          </a:p>
          <a:p>
            <a:endParaRPr lang="tr-TR" dirty="0" smtClean="0"/>
          </a:p>
          <a:p>
            <a:r>
              <a:rPr lang="tr-TR" sz="2900" b="1" dirty="0" smtClean="0"/>
              <a:t>Admin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600" dirty="0" smtClean="0"/>
              <a:t>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600" dirty="0" smtClean="0"/>
              <a:t>Add food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600" dirty="0" smtClean="0"/>
              <a:t>Update food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600" dirty="0" smtClean="0"/>
              <a:t>Delete food</a:t>
            </a:r>
          </a:p>
          <a:p>
            <a:pPr>
              <a:buFont typeface="Wingdings" panose="05000000000000000000" pitchFamily="2" charset="2"/>
              <a:buChar char="ü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9526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Reliability</a:t>
            </a:r>
          </a:p>
          <a:p>
            <a:r>
              <a:rPr lang="tr-TR" dirty="0" smtClean="0"/>
              <a:t>Usability</a:t>
            </a:r>
          </a:p>
          <a:p>
            <a:r>
              <a:rPr lang="tr-TR" dirty="0" smtClean="0"/>
              <a:t>Portability</a:t>
            </a:r>
          </a:p>
          <a:p>
            <a:r>
              <a:rPr lang="tr-TR" dirty="0" smtClean="0"/>
              <a:t>Performace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   Responsiveness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6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Requirement design and elicitation document</a:t>
            </a:r>
          </a:p>
          <a:p>
            <a:r>
              <a:rPr lang="tr-TR" dirty="0" smtClean="0"/>
              <a:t>The working prototype</a:t>
            </a:r>
          </a:p>
          <a:p>
            <a:r>
              <a:rPr lang="tr-TR" dirty="0" smtClean="0"/>
              <a:t>Software design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106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3936</TotalTime>
  <Words>173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PAÜ FAST FOOD</vt:lpstr>
      <vt:lpstr>Content</vt:lpstr>
      <vt:lpstr>About the system</vt:lpstr>
      <vt:lpstr>Aim</vt:lpstr>
      <vt:lpstr>Functional requirements</vt:lpstr>
      <vt:lpstr>Non Functional requirements</vt:lpstr>
      <vt:lpstr>Deliverables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PAÜ FAST FOOD</dc:title>
  <dc:creator>harisushehu</dc:creator>
  <cp:lastModifiedBy>harisushehu</cp:lastModifiedBy>
  <cp:revision>7</cp:revision>
  <dcterms:created xsi:type="dcterms:W3CDTF">2017-03-07T10:26:01Z</dcterms:created>
  <dcterms:modified xsi:type="dcterms:W3CDTF">2017-03-10T04:02:18Z</dcterms:modified>
</cp:coreProperties>
</file>