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5" r:id="rId4"/>
    <p:sldId id="263" r:id="rId5"/>
    <p:sldId id="266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356" y="1239591"/>
            <a:ext cx="8915399" cy="2262781"/>
          </a:xfrm>
        </p:spPr>
        <p:txBody>
          <a:bodyPr/>
          <a:lstStyle/>
          <a:p>
            <a:pPr algn="ctr"/>
            <a:r>
              <a:rPr lang="tr-TR" dirty="0" smtClean="0"/>
              <a:t>PAÜ FAST FOOD</a:t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Harisu Shehu Abdullahi</a:t>
            </a:r>
          </a:p>
          <a:p>
            <a:endParaRPr lang="tr-TR" dirty="0"/>
          </a:p>
          <a:p>
            <a:r>
              <a:rPr lang="tr-TR" dirty="0" smtClean="0"/>
              <a:t>Course Instructor:- Yrd. Doç. Abdulkadir Yaldir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 smtClean="0"/>
          </a:p>
          <a:p>
            <a:r>
              <a:rPr lang="tr-TR" dirty="0" smtClean="0"/>
              <a:t>About </a:t>
            </a:r>
            <a:r>
              <a:rPr lang="tr-TR" dirty="0"/>
              <a:t>the </a:t>
            </a:r>
            <a:r>
              <a:rPr lang="tr-TR" dirty="0" smtClean="0"/>
              <a:t>system</a:t>
            </a:r>
          </a:p>
          <a:p>
            <a:r>
              <a:rPr lang="tr-TR" dirty="0" smtClean="0"/>
              <a:t>Scope of the Project</a:t>
            </a:r>
          </a:p>
          <a:p>
            <a:r>
              <a:rPr lang="tr-TR" dirty="0" smtClean="0"/>
              <a:t>Aim of the </a:t>
            </a:r>
            <a:r>
              <a:rPr lang="tr-TR" dirty="0"/>
              <a:t>P</a:t>
            </a:r>
            <a:r>
              <a:rPr lang="tr-TR" dirty="0" smtClean="0"/>
              <a:t>roject(reason)</a:t>
            </a:r>
          </a:p>
        </p:txBody>
      </p:sp>
    </p:spTree>
    <p:extLst>
      <p:ext uri="{BB962C8B-B14F-4D97-AF65-F5344CB8AC3E}">
        <p14:creationId xmlns:p14="http://schemas.microsoft.com/office/powerpoint/2010/main" val="382102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project will be about making a system that can be accesible by all memebers of the Pamukkale university.</a:t>
            </a:r>
          </a:p>
          <a:p>
            <a:r>
              <a:rPr lang="tr-TR" dirty="0" smtClean="0"/>
              <a:t>The main target users are those people who have access to the internet and who spend most of their time at the university.</a:t>
            </a:r>
          </a:p>
          <a:p>
            <a:r>
              <a:rPr lang="tr-TR" dirty="0" smtClean="0"/>
              <a:t>New potential users that come every year will not have to ask people on where to go to find food to 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About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</a:t>
            </a:r>
            <a:r>
              <a:rPr lang="tr-TR" dirty="0" smtClean="0"/>
              <a:t>project is </a:t>
            </a:r>
            <a:r>
              <a:rPr lang="tr-TR" dirty="0" smtClean="0"/>
              <a:t>going to be on PAÜ Fast Food. </a:t>
            </a:r>
          </a:p>
          <a:p>
            <a:r>
              <a:rPr lang="tr-TR" b="1" dirty="0"/>
              <a:t>Related work </a:t>
            </a:r>
            <a:r>
              <a:rPr lang="tr-TR" dirty="0"/>
              <a:t>(Yemeksepeti</a:t>
            </a:r>
            <a:r>
              <a:rPr lang="tr-TR" dirty="0" smtClean="0"/>
              <a:t>).</a:t>
            </a:r>
          </a:p>
          <a:p>
            <a:r>
              <a:rPr lang="tr-TR" dirty="0" smtClean="0"/>
              <a:t>In which a user(a student) </a:t>
            </a:r>
            <a:r>
              <a:rPr lang="tr-TR" dirty="0"/>
              <a:t>will be able to order </a:t>
            </a:r>
            <a:r>
              <a:rPr lang="tr-TR" dirty="0" smtClean="0"/>
              <a:t>food online and take it after 30 minute.</a:t>
            </a:r>
          </a:p>
          <a:p>
            <a:r>
              <a:rPr lang="tr-TR" dirty="0" smtClean="0"/>
              <a:t>It will show the list of all foods available in a restaurant in which an Admin can be able to see ordered food, add</a:t>
            </a:r>
            <a:r>
              <a:rPr lang="tr-TR" dirty="0"/>
              <a:t> </a:t>
            </a:r>
            <a:r>
              <a:rPr lang="tr-TR" dirty="0" smtClean="0"/>
              <a:t>or update available food and delete finished (unavailable) food in the restaurant.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2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</a:t>
            </a:r>
            <a:r>
              <a:rPr lang="tr-TR" dirty="0"/>
              <a:t> </a:t>
            </a:r>
            <a:r>
              <a:rPr lang="tr-TR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To </a:t>
            </a:r>
            <a:r>
              <a:rPr lang="tr-TR" dirty="0"/>
              <a:t>produce a system in which the user will be able to use it to order food online and take it after some time.</a:t>
            </a:r>
          </a:p>
          <a:p>
            <a:r>
              <a:rPr lang="tr-TR" dirty="0" smtClean="0"/>
              <a:t>To produce a system in which food can be added, update and deleted.</a:t>
            </a:r>
          </a:p>
          <a:p>
            <a:r>
              <a:rPr lang="tr-TR" dirty="0" smtClean="0"/>
              <a:t>The system will allow the user (students, academic and non-academic staff) to send their feedback to the admin about the food in case they have any complain on the taste or how the food is being made.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9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Aim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It will reduce waiting time for the user </a:t>
            </a:r>
            <a:r>
              <a:rPr lang="tr-TR" dirty="0"/>
              <a:t>(</a:t>
            </a:r>
            <a:r>
              <a:rPr lang="tr-TR" dirty="0" smtClean="0"/>
              <a:t>students, academic </a:t>
            </a:r>
            <a:r>
              <a:rPr lang="tr-TR" dirty="0" smtClean="0"/>
              <a:t>and non academic staff).</a:t>
            </a:r>
            <a:endParaRPr lang="tr-TR" dirty="0" smtClean="0"/>
          </a:p>
          <a:p>
            <a:r>
              <a:rPr lang="tr-TR" dirty="0" smtClean="0"/>
              <a:t>It will make it easier for the admin (owner of the restaurant) to prepare the ordered food while having a peace of </a:t>
            </a:r>
            <a:r>
              <a:rPr lang="tr-TR" dirty="0" smtClean="0"/>
              <a:t>mind by r</a:t>
            </a:r>
            <a:r>
              <a:rPr lang="en-US" dirty="0" smtClean="0"/>
              <a:t>educing </a:t>
            </a:r>
            <a:r>
              <a:rPr lang="en-US" dirty="0"/>
              <a:t>the workload on </a:t>
            </a:r>
            <a:r>
              <a:rPr lang="en-US" dirty="0" err="1" smtClean="0"/>
              <a:t>th</a:t>
            </a:r>
            <a:r>
              <a:rPr lang="tr-TR" dirty="0" smtClean="0"/>
              <a:t>ose working in the</a:t>
            </a:r>
            <a:r>
              <a:rPr lang="en-US" dirty="0" smtClean="0"/>
              <a:t> cafeteria</a:t>
            </a:r>
            <a:r>
              <a:rPr lang="tr-TR" dirty="0" smtClean="0"/>
              <a:t>.</a:t>
            </a:r>
            <a:endParaRPr lang="tr-TR" dirty="0" smtClean="0"/>
          </a:p>
          <a:p>
            <a:r>
              <a:rPr lang="tr-TR" dirty="0" smtClean="0"/>
              <a:t>Annoying queues will not be made</a:t>
            </a:r>
            <a:r>
              <a:rPr lang="tr-TR" dirty="0" smtClean="0"/>
              <a:t>.</a:t>
            </a:r>
          </a:p>
          <a:p>
            <a:r>
              <a:rPr lang="tr-TR" dirty="0" smtClean="0"/>
              <a:t>It will allow the admin to know what the users like and what they don’t like about the food.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7947263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6479</TotalTime>
  <Words>345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PAÜ FAST FOOD </vt:lpstr>
      <vt:lpstr>Contents</vt:lpstr>
      <vt:lpstr>Introduction</vt:lpstr>
      <vt:lpstr>About the system</vt:lpstr>
      <vt:lpstr>Project Scope</vt:lpstr>
      <vt:lpstr>Aim of the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PAÜ FAST FOOD</dc:title>
  <dc:creator>harisushehu</dc:creator>
  <cp:lastModifiedBy>harisushehu</cp:lastModifiedBy>
  <cp:revision>22</cp:revision>
  <dcterms:created xsi:type="dcterms:W3CDTF">2017-03-07T10:26:01Z</dcterms:created>
  <dcterms:modified xsi:type="dcterms:W3CDTF">2017-03-16T17:02:21Z</dcterms:modified>
</cp:coreProperties>
</file>