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2965" y="1030309"/>
            <a:ext cx="8915399" cy="2366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dirty="0" smtClean="0"/>
              <a:t>PAÜ FAST FOOD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46154" y="4841774"/>
            <a:ext cx="8915399" cy="1278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Harisu Shehu Abdullahi</a:t>
            </a:r>
          </a:p>
          <a:p>
            <a:endParaRPr lang="tr-TR" dirty="0" smtClean="0"/>
          </a:p>
          <a:p>
            <a:r>
              <a:rPr lang="tr-TR" dirty="0" smtClean="0"/>
              <a:t>Course Instructor:- Yrd. Doç. Abdulkadir Yaldir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Project </a:t>
            </a:r>
            <a:r>
              <a:rPr lang="tr-TR" sz="2000" dirty="0" smtClean="0"/>
              <a:t>plan</a:t>
            </a:r>
          </a:p>
          <a:p>
            <a:r>
              <a:rPr lang="tr-TR" sz="2000" dirty="0" smtClean="0"/>
              <a:t>Team Structure</a:t>
            </a:r>
          </a:p>
          <a:p>
            <a:r>
              <a:rPr lang="tr-TR" sz="2000" dirty="0" smtClean="0"/>
              <a:t>Time 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01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1" y="1545465"/>
            <a:ext cx="8976574" cy="5048518"/>
          </a:xfrm>
        </p:spPr>
      </p:pic>
    </p:spTree>
    <p:extLst>
      <p:ext uri="{BB962C8B-B14F-4D97-AF65-F5344CB8AC3E}">
        <p14:creationId xmlns:p14="http://schemas.microsoft.com/office/powerpoint/2010/main" val="395194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</a:t>
            </a:r>
            <a:r>
              <a:rPr lang="tr-TR" dirty="0" smtClean="0"/>
              <a:t>plan (cont...)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Which framework to use? </a:t>
            </a:r>
          </a:p>
          <a:p>
            <a:r>
              <a:rPr lang="tr-TR" sz="2000" dirty="0" smtClean="0"/>
              <a:t>Which project management tool should be use? </a:t>
            </a:r>
          </a:p>
          <a:p>
            <a:r>
              <a:rPr lang="tr-TR" sz="2000" dirty="0" smtClean="0"/>
              <a:t>What language should be used in implementation? Which environment should be use? Is there any constraint?</a:t>
            </a:r>
            <a:endParaRPr lang="en-US" sz="2000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07429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Scrum</a:t>
            </a:r>
          </a:p>
          <a:p>
            <a:r>
              <a:rPr lang="tr-TR" sz="2000" dirty="0" smtClean="0"/>
              <a:t>MS team</a:t>
            </a:r>
          </a:p>
          <a:p>
            <a:r>
              <a:rPr lang="tr-TR" sz="2000" dirty="0" smtClean="0"/>
              <a:t>Which methodology to follow?</a:t>
            </a:r>
          </a:p>
        </p:txBody>
      </p:sp>
    </p:spTree>
    <p:extLst>
      <p:ext uri="{BB962C8B-B14F-4D97-AF65-F5344CB8AC3E}">
        <p14:creationId xmlns:p14="http://schemas.microsoft.com/office/powerpoint/2010/main" val="184304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Product owner</a:t>
            </a:r>
          </a:p>
          <a:p>
            <a:r>
              <a:rPr lang="tr-TR" sz="2000" dirty="0" smtClean="0"/>
              <a:t>Scrum master</a:t>
            </a:r>
          </a:p>
          <a:p>
            <a:r>
              <a:rPr lang="tr-TR" sz="2000" dirty="0" smtClean="0"/>
              <a:t>Developer</a:t>
            </a:r>
          </a:p>
          <a:p>
            <a:r>
              <a:rPr lang="tr-TR" sz="2000" dirty="0" smtClean="0"/>
              <a:t>Tester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MS Team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Product manager</a:t>
            </a:r>
          </a:p>
          <a:p>
            <a:r>
              <a:rPr lang="tr-TR" sz="2000" dirty="0" smtClean="0"/>
              <a:t>Project manager</a:t>
            </a:r>
          </a:p>
          <a:p>
            <a:r>
              <a:rPr lang="tr-TR" sz="2000" dirty="0" smtClean="0"/>
              <a:t>Developer</a:t>
            </a:r>
          </a:p>
          <a:p>
            <a:r>
              <a:rPr lang="tr-TR" sz="2000" dirty="0" smtClean="0"/>
              <a:t>Tester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729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Time management is </a:t>
            </a:r>
            <a:r>
              <a:rPr lang="tr-TR" sz="2000" dirty="0" smtClean="0"/>
              <a:t>one of the project scope which is </a:t>
            </a:r>
            <a:r>
              <a:rPr lang="en-US" sz="2000" dirty="0" smtClean="0"/>
              <a:t>another </a:t>
            </a:r>
            <a:r>
              <a:rPr lang="en-US" sz="2000" dirty="0"/>
              <a:t>key aspect of managing a </a:t>
            </a:r>
            <a:r>
              <a:rPr lang="en-US" sz="2000" dirty="0" smtClean="0"/>
              <a:t>project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The main idea is to build processes and output into the project that assist the manager and team to complete the project in a timely manner.</a:t>
            </a:r>
          </a:p>
          <a:p>
            <a:r>
              <a:rPr lang="tr-TR" sz="2000" dirty="0" smtClean="0"/>
              <a:t>Outputs are created during the planning process to illustrate how project tasks will be sequence and allocated.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3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The project is divided into different iterations in which some functionality (deliverables) are expected to be implemented in each step.</a:t>
            </a:r>
          </a:p>
          <a:p>
            <a:r>
              <a:rPr lang="tr-TR" sz="2000" dirty="0" smtClean="0"/>
              <a:t>The number of iteration differs depending on the project size.</a:t>
            </a:r>
            <a:endParaRPr lang="tr-TR" sz="2000" dirty="0" smtClean="0"/>
          </a:p>
          <a:p>
            <a:r>
              <a:rPr lang="tr-TR" sz="2000" dirty="0" smtClean="0"/>
              <a:t>Interation 1...3 for small projects.</a:t>
            </a:r>
          </a:p>
        </p:txBody>
      </p:sp>
    </p:spTree>
    <p:extLst>
      <p:ext uri="{BB962C8B-B14F-4D97-AF65-F5344CB8AC3E}">
        <p14:creationId xmlns:p14="http://schemas.microsoft.com/office/powerpoint/2010/main" val="6840629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2543</TotalTime>
  <Words>196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Contents</vt:lpstr>
      <vt:lpstr>Project Plan</vt:lpstr>
      <vt:lpstr>Project plan (cont...)</vt:lpstr>
      <vt:lpstr>Team Structure</vt:lpstr>
      <vt:lpstr>Scrum</vt:lpstr>
      <vt:lpstr>MS Team Model</vt:lpstr>
      <vt:lpstr>Time management</vt:lpstr>
      <vt:lpstr>Time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harisushehu</dc:creator>
  <cp:lastModifiedBy>harisushehu</cp:lastModifiedBy>
  <cp:revision>8</cp:revision>
  <dcterms:created xsi:type="dcterms:W3CDTF">2017-03-14T21:05:27Z</dcterms:created>
  <dcterms:modified xsi:type="dcterms:W3CDTF">2017-03-16T17:02:26Z</dcterms:modified>
</cp:coreProperties>
</file>