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1" r:id="rId7"/>
    <p:sldId id="265" r:id="rId8"/>
    <p:sldId id="266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2965" y="1030309"/>
            <a:ext cx="8915399" cy="2366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dirty="0" smtClean="0"/>
              <a:t>PAÜ FAST FOOD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46154" y="4841774"/>
            <a:ext cx="8915399" cy="1278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Harisu Shehu Abdullahi</a:t>
            </a:r>
          </a:p>
          <a:p>
            <a:endParaRPr lang="tr-TR" dirty="0" smtClean="0"/>
          </a:p>
          <a:p>
            <a:r>
              <a:rPr lang="tr-TR" dirty="0" smtClean="0"/>
              <a:t>Course Instructor:- Yrd. Doç. Abdulkadir Yaldir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9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18" y="173349"/>
            <a:ext cx="8911687" cy="663777"/>
          </a:xfrm>
        </p:spPr>
        <p:txBody>
          <a:bodyPr/>
          <a:lstStyle/>
          <a:p>
            <a:r>
              <a:rPr lang="tr-TR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4" y="837126"/>
            <a:ext cx="10959921" cy="5834130"/>
          </a:xfrm>
        </p:spPr>
      </p:pic>
    </p:spTree>
    <p:extLst>
      <p:ext uri="{BB962C8B-B14F-4D97-AF65-F5344CB8AC3E}">
        <p14:creationId xmlns:p14="http://schemas.microsoft.com/office/powerpoint/2010/main" val="299747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620" y="289259"/>
            <a:ext cx="8911687" cy="753930"/>
          </a:xfrm>
        </p:spPr>
        <p:txBody>
          <a:bodyPr>
            <a:normAutofit fontScale="90000"/>
          </a:bodyPr>
          <a:lstStyle/>
          <a:p>
            <a:r>
              <a:rPr lang="tr-TR" dirty="0"/>
              <a:t>Relational Database Model</a:t>
            </a:r>
            <a:br>
              <a:rPr lang="tr-TR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9" y="1403798"/>
            <a:ext cx="9156879" cy="4803819"/>
          </a:xfrm>
        </p:spPr>
      </p:pic>
    </p:spTree>
    <p:extLst>
      <p:ext uri="{BB962C8B-B14F-4D97-AF65-F5344CB8AC3E}">
        <p14:creationId xmlns:p14="http://schemas.microsoft.com/office/powerpoint/2010/main" val="5334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Requirements </a:t>
            </a:r>
            <a:r>
              <a:rPr lang="tr-TR" sz="2000" dirty="0" smtClean="0"/>
              <a:t>Engineering</a:t>
            </a:r>
          </a:p>
          <a:p>
            <a:r>
              <a:rPr lang="tr-TR" sz="2000" dirty="0" smtClean="0"/>
              <a:t>Context Diagram</a:t>
            </a:r>
            <a:endParaRPr lang="tr-TR" sz="2000" dirty="0" smtClean="0"/>
          </a:p>
          <a:p>
            <a:r>
              <a:rPr lang="tr-TR" sz="2000" dirty="0" smtClean="0"/>
              <a:t>Data Flow Diagram (DFD)</a:t>
            </a:r>
          </a:p>
          <a:p>
            <a:r>
              <a:rPr lang="tr-TR" sz="2000" dirty="0" smtClean="0"/>
              <a:t>ER Diagram</a:t>
            </a:r>
          </a:p>
          <a:p>
            <a:r>
              <a:rPr lang="tr-TR" sz="2000" dirty="0"/>
              <a:t>Relational </a:t>
            </a:r>
            <a:r>
              <a:rPr lang="tr-TR" sz="2000" dirty="0" smtClean="0"/>
              <a:t>Database Model</a:t>
            </a:r>
            <a:endParaRPr lang="tr-TR" sz="2000" dirty="0"/>
          </a:p>
          <a:p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427801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" y="540912"/>
            <a:ext cx="10019764" cy="5666704"/>
          </a:xfrm>
        </p:spPr>
      </p:pic>
    </p:spTree>
    <p:extLst>
      <p:ext uri="{BB962C8B-B14F-4D97-AF65-F5344CB8AC3E}">
        <p14:creationId xmlns:p14="http://schemas.microsoft.com/office/powerpoint/2010/main" val="39790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5" y="399245"/>
            <a:ext cx="11011436" cy="6310648"/>
          </a:xfrm>
        </p:spPr>
      </p:pic>
    </p:spTree>
    <p:extLst>
      <p:ext uri="{BB962C8B-B14F-4D97-AF65-F5344CB8AC3E}">
        <p14:creationId xmlns:p14="http://schemas.microsoft.com/office/powerpoint/2010/main" val="97887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Requirements Engineering</a:t>
            </a:r>
            <a:r>
              <a:rPr lang="tr-TR" dirty="0"/>
              <a:t/>
            </a:r>
            <a:br>
              <a:rPr lang="tr-T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Funtional requirements</a:t>
            </a:r>
          </a:p>
          <a:p>
            <a:r>
              <a:rPr lang="tr-TR" b="1" dirty="0"/>
              <a:t>User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   </a:t>
            </a:r>
            <a:r>
              <a:rPr lang="tr-TR" sz="1600" dirty="0"/>
              <a:t>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1600" dirty="0"/>
              <a:t>    order food</a:t>
            </a:r>
          </a:p>
          <a:p>
            <a:endParaRPr lang="tr-TR" dirty="0"/>
          </a:p>
          <a:p>
            <a:r>
              <a:rPr lang="tr-TR" sz="2000" b="1" dirty="0"/>
              <a:t>Admin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Add food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Update food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Delete food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0085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Requirements Engineering</a:t>
            </a:r>
            <a:br>
              <a:rPr lang="tr-T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Non-Functional requirements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Reliability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Usability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Portability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b="1" dirty="0" smtClean="0"/>
              <a:t>Performace:</a:t>
            </a:r>
            <a:endParaRPr lang="tr-TR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      </a:t>
            </a:r>
            <a:r>
              <a:rPr lang="tr-TR" dirty="0"/>
              <a:t>Responsiveness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6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Context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584102"/>
            <a:ext cx="8925060" cy="4237150"/>
          </a:xfrm>
        </p:spPr>
      </p:pic>
    </p:spTree>
    <p:extLst>
      <p:ext uri="{BB962C8B-B14F-4D97-AF65-F5344CB8AC3E}">
        <p14:creationId xmlns:p14="http://schemas.microsoft.com/office/powerpoint/2010/main" val="26713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Flow Diagram (User)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1532586"/>
            <a:ext cx="10109915" cy="4816699"/>
          </a:xfrm>
        </p:spPr>
      </p:pic>
    </p:spTree>
    <p:extLst>
      <p:ext uri="{BB962C8B-B14F-4D97-AF65-F5344CB8AC3E}">
        <p14:creationId xmlns:p14="http://schemas.microsoft.com/office/powerpoint/2010/main" val="320794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Flow Diagram (Admin)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1905000"/>
            <a:ext cx="8822028" cy="4315496"/>
          </a:xfrm>
        </p:spPr>
      </p:pic>
    </p:spTree>
    <p:extLst>
      <p:ext uri="{BB962C8B-B14F-4D97-AF65-F5344CB8AC3E}">
        <p14:creationId xmlns:p14="http://schemas.microsoft.com/office/powerpoint/2010/main" val="3301343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2905</TotalTime>
  <Words>79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PowerPoint Presentation</vt:lpstr>
      <vt:lpstr>Contents</vt:lpstr>
      <vt:lpstr>PowerPoint Presentation</vt:lpstr>
      <vt:lpstr>PowerPoint Presentation</vt:lpstr>
      <vt:lpstr>Requirements Engineering </vt:lpstr>
      <vt:lpstr>Requirements Engineering </vt:lpstr>
      <vt:lpstr>Context Diagram</vt:lpstr>
      <vt:lpstr>Data Flow Diagram (User)</vt:lpstr>
      <vt:lpstr>Data Flow Diagram (Admin)</vt:lpstr>
      <vt:lpstr>ER Diagram</vt:lpstr>
      <vt:lpstr>Relational Database Model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harisushehu</dc:creator>
  <cp:lastModifiedBy>harisushehu</cp:lastModifiedBy>
  <cp:revision>20</cp:revision>
  <dcterms:created xsi:type="dcterms:W3CDTF">2017-03-14T21:05:27Z</dcterms:created>
  <dcterms:modified xsi:type="dcterms:W3CDTF">2017-03-23T16:07:43Z</dcterms:modified>
</cp:coreProperties>
</file>