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02965" y="1030309"/>
            <a:ext cx="8915399" cy="23668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dirty="0" smtClean="0"/>
              <a:t>PAÜ FAST FOOD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046154" y="4841774"/>
            <a:ext cx="8915399" cy="1278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Harisu Shehu Abdullahi</a:t>
            </a:r>
          </a:p>
          <a:p>
            <a:endParaRPr lang="tr-TR" dirty="0" smtClean="0"/>
          </a:p>
          <a:p>
            <a:r>
              <a:rPr lang="tr-TR" dirty="0" smtClean="0"/>
              <a:t>Course Instructor:- Yrd. Doç. Abdulkadir Yaldir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9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Data Dictionary</a:t>
            </a:r>
          </a:p>
          <a:p>
            <a:r>
              <a:rPr lang="tr-TR" sz="2000" dirty="0" smtClean="0"/>
              <a:t>Entity life histories (ELH)</a:t>
            </a:r>
          </a:p>
        </p:txBody>
      </p:sp>
    </p:spTree>
    <p:extLst>
      <p:ext uri="{BB962C8B-B14F-4D97-AF65-F5344CB8AC3E}">
        <p14:creationId xmlns:p14="http://schemas.microsoft.com/office/powerpoint/2010/main" val="427801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order = id + name + surname + </a:t>
            </a:r>
            <a:r>
              <a:rPr lang="tr-TR" sz="4000" dirty="0"/>
              <a:t> </a:t>
            </a:r>
            <a:r>
              <a:rPr lang="tr-TR" sz="4000" dirty="0" smtClean="0"/>
              <a:t>   </a:t>
            </a:r>
            <a:r>
              <a:rPr lang="en-US" sz="4000" dirty="0" smtClean="0"/>
              <a:t>{ </a:t>
            </a:r>
            <a:r>
              <a:rPr lang="en-US" sz="4000" dirty="0" err="1" smtClean="0"/>
              <a:t>foodName</a:t>
            </a:r>
            <a:r>
              <a:rPr lang="en-US" sz="4000" dirty="0" smtClean="0"/>
              <a:t> + Traditional Cuisine | Kids and Vegan | Happy Hour 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907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smtClean="0"/>
              <a:t>Dictionary (cont...)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order = </a:t>
            </a:r>
            <a:r>
              <a:rPr lang="en-US" sz="2400" dirty="0" err="1"/>
              <a:t>customerDetails</a:t>
            </a:r>
            <a:r>
              <a:rPr lang="en-US" sz="2400" dirty="0"/>
              <a:t> + {</a:t>
            </a:r>
            <a:r>
              <a:rPr lang="en-US" sz="2400" dirty="0" err="1"/>
              <a:t>foodInfo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err="1"/>
              <a:t>customerDetails</a:t>
            </a:r>
            <a:r>
              <a:rPr lang="en-US" sz="2400" dirty="0"/>
              <a:t> = id + name + surname </a:t>
            </a:r>
          </a:p>
          <a:p>
            <a:r>
              <a:rPr lang="en-US" sz="2400" dirty="0" err="1"/>
              <a:t>foodInfo</a:t>
            </a:r>
            <a:r>
              <a:rPr lang="en-US" sz="2400" dirty="0"/>
              <a:t> = </a:t>
            </a:r>
            <a:r>
              <a:rPr lang="en-US" sz="2400" dirty="0" err="1"/>
              <a:t>foodName</a:t>
            </a:r>
            <a:r>
              <a:rPr lang="en-US" sz="2400" dirty="0"/>
              <a:t> + </a:t>
            </a:r>
            <a:r>
              <a:rPr lang="en-US" sz="2400" dirty="0" err="1" smtClean="0"/>
              <a:t>foodType</a:t>
            </a:r>
            <a:endParaRPr lang="en-US" sz="2400" dirty="0"/>
          </a:p>
          <a:p>
            <a:r>
              <a:rPr lang="en-US" sz="2400" dirty="0" err="1"/>
              <a:t>foodType</a:t>
            </a:r>
            <a:r>
              <a:rPr lang="en-US" sz="2400" dirty="0"/>
              <a:t> = Traditional Cuisine | Kids and Vegan | Happy </a:t>
            </a:r>
            <a:r>
              <a:rPr lang="en-US" sz="2400" dirty="0" smtClean="0"/>
              <a:t>Hour</a:t>
            </a:r>
            <a:endParaRPr lang="en-US" sz="2400" dirty="0"/>
          </a:p>
          <a:p>
            <a:r>
              <a:rPr lang="en-US" sz="2400" dirty="0" err="1"/>
              <a:t>foodName</a:t>
            </a:r>
            <a:r>
              <a:rPr lang="en-US" sz="2400" dirty="0"/>
              <a:t> = Pizza </a:t>
            </a:r>
            <a:r>
              <a:rPr lang="en-US" sz="2400"/>
              <a:t>| </a:t>
            </a:r>
            <a:r>
              <a:rPr lang="en-US" sz="2400" smtClean="0"/>
              <a:t>Spaghetti </a:t>
            </a:r>
            <a:r>
              <a:rPr lang="en-US" sz="2400" dirty="0"/>
              <a:t>| Milk Shake | </a:t>
            </a:r>
            <a:r>
              <a:rPr lang="tr-TR" sz="2400" dirty="0" smtClean="0"/>
              <a:t>Salad.....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283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Entity life histories {</a:t>
            </a:r>
            <a:r>
              <a:rPr lang="tr-TR" dirty="0" smtClean="0"/>
              <a:t>Customer}</a:t>
            </a:r>
            <a:r>
              <a:rPr lang="tr-TR" dirty="0"/>
              <a:t/>
            </a:r>
            <a:br>
              <a:rPr lang="tr-TR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94" y="2133599"/>
            <a:ext cx="8454259" cy="4099775"/>
          </a:xfrm>
        </p:spPr>
      </p:pic>
    </p:spTree>
    <p:extLst>
      <p:ext uri="{BB962C8B-B14F-4D97-AF65-F5344CB8AC3E}">
        <p14:creationId xmlns:p14="http://schemas.microsoft.com/office/powerpoint/2010/main" val="162178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Entity life histories </a:t>
            </a:r>
            <a:r>
              <a:rPr lang="tr-TR" dirty="0" smtClean="0"/>
              <a:t>(cont...) {Food}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33599"/>
            <a:ext cx="8148054" cy="4048259"/>
          </a:xfrm>
        </p:spPr>
      </p:pic>
    </p:spTree>
    <p:extLst>
      <p:ext uri="{BB962C8B-B14F-4D97-AF65-F5344CB8AC3E}">
        <p14:creationId xmlns:p14="http://schemas.microsoft.com/office/powerpoint/2010/main" val="35855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Entity life histories (cont</a:t>
            </a:r>
            <a:r>
              <a:rPr lang="tr-TR" dirty="0" smtClean="0"/>
              <a:t>...){Order}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33599"/>
            <a:ext cx="7671537" cy="4099776"/>
          </a:xfrm>
        </p:spPr>
      </p:pic>
    </p:spTree>
    <p:extLst>
      <p:ext uri="{BB962C8B-B14F-4D97-AF65-F5344CB8AC3E}">
        <p14:creationId xmlns:p14="http://schemas.microsoft.com/office/powerpoint/2010/main" val="29475323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4130</TotalTime>
  <Words>116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PowerPoint Presentation</vt:lpstr>
      <vt:lpstr>Contents</vt:lpstr>
      <vt:lpstr>Data Dictionary</vt:lpstr>
      <vt:lpstr>Data Dictionary (cont...)</vt:lpstr>
      <vt:lpstr>Entity life histories {Customer} </vt:lpstr>
      <vt:lpstr>Entity life histories (cont...) {Food}</vt:lpstr>
      <vt:lpstr>Entity life histories (cont...){Order}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harisushehu</dc:creator>
  <cp:lastModifiedBy>harisushehu</cp:lastModifiedBy>
  <cp:revision>27</cp:revision>
  <dcterms:created xsi:type="dcterms:W3CDTF">2017-03-14T21:05:27Z</dcterms:created>
  <dcterms:modified xsi:type="dcterms:W3CDTF">2017-04-13T12:32:59Z</dcterms:modified>
</cp:coreProperties>
</file>