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"/>
  </p:notesMasterIdLst>
  <p:sldIdLst>
    <p:sldId id="420" r:id="rId2"/>
    <p:sldId id="412" r:id="rId3"/>
    <p:sldId id="424" r:id="rId4"/>
    <p:sldId id="421" r:id="rId5"/>
    <p:sldId id="422" r:id="rId6"/>
    <p:sldId id="423" r:id="rId7"/>
  </p:sldIdLst>
  <p:sldSz cx="9144000" cy="6858000" type="screen4x3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Lato Light" panose="020B0604020202020204" charset="0"/>
      <p:regular r:id="rId13"/>
      <p:italic r:id="rId14"/>
    </p:embeddedFont>
    <p:embeddedFont>
      <p:font typeface="Lato Black" panose="020B0604020202020204" charset="0"/>
      <p:bold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99CA49"/>
    <a:srgbClr val="004A94"/>
    <a:srgbClr val="EEF8F9"/>
    <a:srgbClr val="F0F0F0"/>
    <a:srgbClr val="E5F5F8"/>
    <a:srgbClr val="FFFFFF"/>
    <a:srgbClr val="67CEF3"/>
    <a:srgbClr val="00AAE7"/>
    <a:srgbClr val="C4E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770B4-19B2-4C78-87B9-4707DD6E33E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FEDD-57D2-4FE9-B3E7-AD44C729B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1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EDD-57D2-4FE9-B3E7-AD44C729BF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5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EDD-57D2-4FE9-B3E7-AD44C729BF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82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EDD-57D2-4FE9-B3E7-AD44C729BF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13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EDD-57D2-4FE9-B3E7-AD44C729BF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7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EDD-57D2-4FE9-B3E7-AD44C729BF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9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">
    <p:bg>
      <p:bgPr>
        <a:solidFill>
          <a:srgbClr val="1D4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7"/>
          <p:cNvSpPr>
            <a:spLocks noChangeArrowheads="1"/>
          </p:cNvSpPr>
          <p:nvPr userDrawn="1"/>
        </p:nvSpPr>
        <p:spPr bwMode="auto"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6350" y="593725"/>
            <a:ext cx="9137650" cy="5226050"/>
          </a:xfrm>
          <a:custGeom>
            <a:avLst/>
            <a:gdLst>
              <a:gd name="T0" fmla="*/ 0 w 5756"/>
              <a:gd name="T1" fmla="*/ 530 h 3292"/>
              <a:gd name="T2" fmla="*/ 0 w 5756"/>
              <a:gd name="T3" fmla="*/ 2716 h 3292"/>
              <a:gd name="T4" fmla="*/ 5756 w 5756"/>
              <a:gd name="T5" fmla="*/ 3292 h 3292"/>
              <a:gd name="T6" fmla="*/ 5756 w 5756"/>
              <a:gd name="T7" fmla="*/ 0 h 3292"/>
              <a:gd name="T8" fmla="*/ 0 w 5756"/>
              <a:gd name="T9" fmla="*/ 53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6" h="3292">
                <a:moveTo>
                  <a:pt x="0" y="530"/>
                </a:moveTo>
                <a:lnTo>
                  <a:pt x="0" y="2716"/>
                </a:lnTo>
                <a:lnTo>
                  <a:pt x="5756" y="3292"/>
                </a:lnTo>
                <a:lnTo>
                  <a:pt x="5756" y="0"/>
                </a:lnTo>
                <a:lnTo>
                  <a:pt x="0" y="5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 userDrawn="1"/>
        </p:nvSpPr>
        <p:spPr bwMode="auto">
          <a:xfrm>
            <a:off x="5867400" y="4965700"/>
            <a:ext cx="3276600" cy="1117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7149"/>
            <a:ext cx="7772400" cy="1547358"/>
          </a:xfrm>
        </p:spPr>
        <p:txBody>
          <a:bodyPr lIns="0" tIns="0" rIns="0" bIns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049" y="5166859"/>
            <a:ext cx="2767693" cy="357641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6115049" y="5524500"/>
            <a:ext cx="2767693" cy="3576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rgbClr val="1D4C9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115050" y="5524500"/>
            <a:ext cx="2767013" cy="38417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</a:lstStyle>
          <a:p>
            <a:pPr lvl="0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7" y="154747"/>
            <a:ext cx="2807997" cy="42822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0" y="648468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n-lt"/>
              </a:rPr>
              <a:t>IT: Customized to Your Advantage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104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ctr">
              <a:defRPr/>
            </a:lvl1pPr>
          </a:lstStyle>
          <a:p>
            <a:fld id="{225941A5-A4C5-4912-A801-03C6071F71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/>
          </p:nvPr>
        </p:nvSpPr>
        <p:spPr>
          <a:xfrm>
            <a:off x="750889" y="1289277"/>
            <a:ext cx="7886794" cy="2589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14"/>
          </p:nvPr>
        </p:nvSpPr>
        <p:spPr>
          <a:xfrm>
            <a:off x="750889" y="3880276"/>
            <a:ext cx="7886794" cy="17530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5703" y="6541351"/>
            <a:ext cx="3086100" cy="253149"/>
          </a:xfrm>
        </p:spPr>
        <p:txBody>
          <a:bodyPr/>
          <a:lstStyle/>
          <a:p>
            <a:r>
              <a:rPr lang="en-US" dirty="0" smtClean="0"/>
              <a:t>Public  |   Copyright © 2015 Prolifics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5495"/>
            <a:ext cx="2949178" cy="927837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25496"/>
            <a:ext cx="4629150" cy="5535556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253332"/>
            <a:ext cx="2949178" cy="4615656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fld id="{225941A5-A4C5-4912-A801-03C6071F71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5703" y="6541351"/>
            <a:ext cx="3086100" cy="253149"/>
          </a:xfrm>
        </p:spPr>
        <p:txBody>
          <a:bodyPr/>
          <a:lstStyle/>
          <a:p>
            <a:r>
              <a:rPr lang="en-US" dirty="0" smtClean="0"/>
              <a:t>Public  |   Copyright © 2015 Prolifics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14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lIns="0" tIns="0" rIns="0" bIns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fld id="{225941A5-A4C5-4912-A801-03C6071F71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5703" y="6541351"/>
            <a:ext cx="3086100" cy="253149"/>
          </a:xfrm>
        </p:spPr>
        <p:txBody>
          <a:bodyPr/>
          <a:lstStyle/>
          <a:p>
            <a:r>
              <a:rPr lang="en-US" dirty="0" smtClean="0"/>
              <a:t>Public  |   Copyright © 2015 Prolifics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5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 userDrawn="1"/>
        </p:nvSpPr>
        <p:spPr>
          <a:xfrm>
            <a:off x="8716963" y="6394450"/>
            <a:ext cx="376237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Lato Black" panose="020F0A02020204030203" pitchFamily="34" charset="-9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EFFC595-8D4F-4D13-8E20-A150E9F8B7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077200" cy="5334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7"/>
            <a:ext cx="8077200" cy="4830763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Ø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41204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982" y="1475695"/>
            <a:ext cx="4763993" cy="213541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50">
                <a:solidFill>
                  <a:schemeClr val="accent1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3399E4"/>
              </a:buClr>
              <a:buSzPct val="112000"/>
              <a:buFont typeface="Wingdings 3" panose="05040102010807070707" pitchFamily="18" charset="2"/>
              <a:buChar char=""/>
              <a:tabLst/>
              <a:defRPr sz="1300">
                <a:solidFill>
                  <a:srgbClr val="646464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tr-TR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750982" y="3611109"/>
            <a:ext cx="4763993" cy="213541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50">
                <a:solidFill>
                  <a:schemeClr val="accent2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12000"/>
              <a:buFont typeface="Wingdings 3" panose="05040102010807070707" pitchFamily="18" charset="2"/>
              <a:buChar char=""/>
              <a:tabLst/>
              <a:defRPr sz="1300">
                <a:solidFill>
                  <a:srgbClr val="646464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tr-TR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514975" y="1476375"/>
            <a:ext cx="3187700" cy="4270375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>
          <a:xfrm>
            <a:off x="2636838" y="6397625"/>
            <a:ext cx="2057400" cy="200025"/>
          </a:xfrm>
          <a:prstGeom prst="rect">
            <a:avLst/>
          </a:prstGeom>
        </p:spPr>
        <p:txBody>
          <a:bodyPr lIns="0" tIns="0" rIns="0" bIns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5DF97F-F154-4AC9-B575-0664B5074C5E}" type="datetime4">
              <a:rPr lang="en-US"/>
              <a:pPr>
                <a:defRPr/>
              </a:pPr>
              <a:t>August 23, 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Public  |   Copyright © 2014 Prolifics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B4B9BD7-5A72-4E98-8583-48BC31F9ED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52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">
    <p:bg>
      <p:bgPr>
        <a:solidFill>
          <a:srgbClr val="1D4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0" y="478971"/>
            <a:ext cx="9144000" cy="5883728"/>
          </a:xfrm>
          <a:custGeom>
            <a:avLst/>
            <a:gdLst>
              <a:gd name="T0" fmla="*/ 0 w 5756"/>
              <a:gd name="T1" fmla="*/ 530 h 3292"/>
              <a:gd name="T2" fmla="*/ 0 w 5756"/>
              <a:gd name="T3" fmla="*/ 2716 h 3292"/>
              <a:gd name="T4" fmla="*/ 5756 w 5756"/>
              <a:gd name="T5" fmla="*/ 3292 h 3292"/>
              <a:gd name="T6" fmla="*/ 5756 w 5756"/>
              <a:gd name="T7" fmla="*/ 0 h 3292"/>
              <a:gd name="T8" fmla="*/ 0 w 5756"/>
              <a:gd name="T9" fmla="*/ 53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6" h="3292">
                <a:moveTo>
                  <a:pt x="0" y="530"/>
                </a:moveTo>
                <a:lnTo>
                  <a:pt x="0" y="2716"/>
                </a:lnTo>
                <a:lnTo>
                  <a:pt x="5756" y="3292"/>
                </a:lnTo>
                <a:lnTo>
                  <a:pt x="5756" y="0"/>
                </a:lnTo>
                <a:lnTo>
                  <a:pt x="0" y="530"/>
                </a:lnTo>
                <a:close/>
              </a:path>
            </a:pathLst>
          </a:custGeom>
          <a:solidFill>
            <a:schemeClr val="bg1"/>
          </a:solidFill>
          <a:ln w="31750" cap="sq">
            <a:noFill/>
            <a:rou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7149"/>
            <a:ext cx="7772400" cy="1547358"/>
          </a:xfrm>
        </p:spPr>
        <p:txBody>
          <a:bodyPr lIns="0" tIns="0" rIns="0" bIns="0" anchor="b"/>
          <a:lstStyle>
            <a:lvl1pPr algn="l"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049" y="5201698"/>
            <a:ext cx="2767693" cy="357641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6115049" y="5559339"/>
            <a:ext cx="2767693" cy="3576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rgbClr val="1D4C9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088923" y="5559339"/>
            <a:ext cx="2767013" cy="38417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</a:lstStyle>
          <a:p>
            <a:pPr lvl="0"/>
            <a:endParaRPr lang="en-US" dirty="0"/>
          </a:p>
        </p:txBody>
      </p:sp>
      <p:cxnSp>
        <p:nvCxnSpPr>
          <p:cNvPr id="7" name="Straight Connector 6"/>
          <p:cNvCxnSpPr>
            <a:endCxn id="12" idx="3"/>
          </p:cNvCxnSpPr>
          <p:nvPr userDrawn="1"/>
        </p:nvCxnSpPr>
        <p:spPr>
          <a:xfrm flipV="1">
            <a:off x="-17418" y="478971"/>
            <a:ext cx="9161418" cy="949235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2" idx="2"/>
          </p:cNvCxnSpPr>
          <p:nvPr userDrawn="1"/>
        </p:nvCxnSpPr>
        <p:spPr>
          <a:xfrm>
            <a:off x="-17418" y="5320937"/>
            <a:ext cx="9161418" cy="1041762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0" y="648468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n-lt"/>
              </a:rPr>
              <a:t>IT: Customized to Your Advantage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7" y="154747"/>
            <a:ext cx="2807997" cy="42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13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Public  |   Copyright © 2015 Prolifics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1A5-A4C5-4912-A801-03C6071F71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50888" y="1150938"/>
            <a:ext cx="7886700" cy="49482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85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1A5-A4C5-4912-A801-03C6071F71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5703" y="6541351"/>
            <a:ext cx="3086100" cy="253149"/>
          </a:xfrm>
        </p:spPr>
        <p:txBody>
          <a:bodyPr/>
          <a:lstStyle/>
          <a:p>
            <a:r>
              <a:rPr lang="en-US" dirty="0" smtClean="0"/>
              <a:t>Public  |   Copyright © 2015 Prolifics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fld id="{225941A5-A4C5-4912-A801-03C6071F713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160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5703" y="6541351"/>
            <a:ext cx="3086100" cy="253149"/>
          </a:xfrm>
        </p:spPr>
        <p:txBody>
          <a:bodyPr/>
          <a:lstStyle/>
          <a:p>
            <a:r>
              <a:rPr lang="en-US" dirty="0" smtClean="0"/>
              <a:t>Public  |   Copyright © 2015 Prolifics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Layers of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982" y="1475695"/>
            <a:ext cx="4763993" cy="2135414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150">
                <a:solidFill>
                  <a:schemeClr val="accent1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3399E4"/>
              </a:buClr>
              <a:buSzPct val="112000"/>
              <a:buFont typeface="Wingdings 3" panose="05040102010807070707" pitchFamily="18" charset="2"/>
              <a:buChar char=""/>
              <a:tabLst/>
              <a:defRPr sz="1300">
                <a:solidFill>
                  <a:srgbClr val="646464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99E4"/>
              </a:buClr>
              <a:buSzPct val="112000"/>
              <a:buFont typeface="Wingdings 3" panose="05040102010807070707" pitchFamily="18" charset="2"/>
              <a:buChar char=""/>
              <a:tabLst/>
              <a:defRPr/>
            </a:pPr>
            <a:r>
              <a:rPr lang="en-US" dirty="0" smtClean="0"/>
              <a:t>Second level</a:t>
            </a:r>
            <a:endParaRPr lang="tr-TR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99E4"/>
              </a:buClr>
              <a:buSzPct val="112000"/>
              <a:buFont typeface="Wingdings 3" panose="05040102010807070707" pitchFamily="18" charset="2"/>
              <a:buChar char=""/>
              <a:tabLst/>
              <a:defRPr/>
            </a:pPr>
            <a:r>
              <a:rPr lang="en-US" dirty="0" smtClean="0"/>
              <a:t>Second level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99E4"/>
              </a:buClr>
              <a:buSzPct val="112000"/>
              <a:buFont typeface="Wingdings 3" panose="05040102010807070707" pitchFamily="18" charset="2"/>
              <a:buChar char=""/>
              <a:tabLst/>
              <a:defRPr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ctr">
              <a:defRPr/>
            </a:lvl1pPr>
          </a:lstStyle>
          <a:p>
            <a:fld id="{225941A5-A4C5-4912-A801-03C6071F71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750982" y="3611109"/>
            <a:ext cx="4763993" cy="2135414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150">
                <a:solidFill>
                  <a:schemeClr val="accent2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12000"/>
              <a:buFont typeface="Wingdings 3" panose="05040102010807070707" pitchFamily="18" charset="2"/>
              <a:buChar char=""/>
              <a:tabLst/>
              <a:defRPr sz="1300">
                <a:solidFill>
                  <a:srgbClr val="646464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99E4"/>
              </a:buClr>
              <a:buSzPct val="112000"/>
              <a:buFont typeface="Wingdings 3" panose="05040102010807070707" pitchFamily="18" charset="2"/>
              <a:buChar char=""/>
              <a:tabLst/>
              <a:defRPr/>
            </a:pPr>
            <a:r>
              <a:rPr lang="en-US" dirty="0" smtClean="0"/>
              <a:t>Second level</a:t>
            </a:r>
            <a:endParaRPr lang="tr-TR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99E4"/>
              </a:buClr>
              <a:buSzPct val="112000"/>
              <a:buFont typeface="Wingdings 3" panose="05040102010807070707" pitchFamily="18" charset="2"/>
              <a:buChar char=""/>
              <a:tabLst/>
              <a:defRPr/>
            </a:pPr>
            <a:r>
              <a:rPr lang="en-US" dirty="0" smtClean="0"/>
              <a:t>Second level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99E4"/>
              </a:buClr>
              <a:buSzPct val="112000"/>
              <a:buFont typeface="Wingdings 3" panose="05040102010807070707" pitchFamily="18" charset="2"/>
              <a:buChar char=""/>
              <a:tabLst/>
              <a:defRPr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514975" y="1476375"/>
            <a:ext cx="3187700" cy="4270375"/>
          </a:xfrm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5703" y="6541351"/>
            <a:ext cx="3086100" cy="253149"/>
          </a:xfrm>
        </p:spPr>
        <p:txBody>
          <a:bodyPr/>
          <a:lstStyle/>
          <a:p>
            <a:r>
              <a:rPr lang="en-US" dirty="0" smtClean="0"/>
              <a:t>Public  |   Copyright © 2015 Prolifics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90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982" y="1475694"/>
            <a:ext cx="4763993" cy="4271055"/>
          </a:xfrm>
        </p:spPr>
        <p:txBody>
          <a:bodyPr lIns="0" tIns="0" rIns="0" bIns="0">
            <a:noAutofit/>
          </a:bodyPr>
          <a:lstStyle>
            <a:lvl1pPr marL="468000" indent="-468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200000"/>
              <a:buFontTx/>
              <a:buBlip>
                <a:blip r:embed="rId2"/>
              </a:buBlip>
              <a:defRPr sz="1900">
                <a:solidFill>
                  <a:srgbClr val="646464"/>
                </a:solidFill>
                <a:latin typeface="+mj-lt"/>
              </a:defRPr>
            </a:lvl1pPr>
            <a:lvl2pPr marL="0" marR="0" indent="-4680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75000"/>
              <a:buFontTx/>
              <a:buBlip>
                <a:blip r:embed="rId3"/>
              </a:buBlip>
              <a:tabLst/>
              <a:defRPr sz="1900">
                <a:solidFill>
                  <a:srgbClr val="646464"/>
                </a:solidFill>
                <a:latin typeface="+mj-lt"/>
              </a:defRPr>
            </a:lvl2pPr>
          </a:lstStyle>
          <a:p>
            <a:pPr lvl="0"/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ctr">
              <a:defRPr/>
            </a:lvl1pPr>
          </a:lstStyle>
          <a:p>
            <a:fld id="{225941A5-A4C5-4912-A801-03C6071F71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514975" y="1476375"/>
            <a:ext cx="3187700" cy="4270375"/>
          </a:xfrm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5703" y="6541351"/>
            <a:ext cx="3086100" cy="253149"/>
          </a:xfrm>
        </p:spPr>
        <p:txBody>
          <a:bodyPr/>
          <a:lstStyle/>
          <a:p>
            <a:r>
              <a:rPr lang="en-US" dirty="0" smtClean="0"/>
              <a:t>Public  |   Copyright © 2015 Prolifics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4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lIns="0" tIns="0" rIns="0" bIns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ctr">
              <a:defRPr/>
            </a:lvl1pPr>
          </a:lstStyle>
          <a:p>
            <a:fld id="{225941A5-A4C5-4912-A801-03C6071F71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5703" y="6541351"/>
            <a:ext cx="3086100" cy="253149"/>
          </a:xfrm>
        </p:spPr>
        <p:txBody>
          <a:bodyPr/>
          <a:lstStyle/>
          <a:p>
            <a:r>
              <a:rPr lang="en-US" dirty="0" smtClean="0"/>
              <a:t>Public  |   Copyright © 2015 Prolifics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6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982" y="1016766"/>
            <a:ext cx="3868340" cy="82391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0982" y="1840678"/>
            <a:ext cx="3868340" cy="3684588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0290" y="1016766"/>
            <a:ext cx="3887391" cy="82391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0290" y="1840678"/>
            <a:ext cx="3887391" cy="3684588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ctr">
              <a:defRPr/>
            </a:lvl1pPr>
          </a:lstStyle>
          <a:p>
            <a:fld id="{225941A5-A4C5-4912-A801-03C6071F71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50982" y="365126"/>
            <a:ext cx="7886700" cy="4594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5703" y="6541351"/>
            <a:ext cx="3086100" cy="253149"/>
          </a:xfrm>
        </p:spPr>
        <p:txBody>
          <a:bodyPr/>
          <a:lstStyle/>
          <a:p>
            <a:r>
              <a:rPr lang="en-US" dirty="0" smtClean="0"/>
              <a:t>Public  |   Copyright © 2015 Prolifics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4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www.facebook.com/prolificstech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www.linkedin.com/company/prolifics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youtube.com/prolificstv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twitter.com/prolifics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/>
          </p:cNvSpPr>
          <p:nvPr userDrawn="1"/>
        </p:nvSpPr>
        <p:spPr bwMode="auto">
          <a:xfrm>
            <a:off x="0" y="304800"/>
            <a:ext cx="358775" cy="361950"/>
          </a:xfrm>
          <a:custGeom>
            <a:avLst/>
            <a:gdLst>
              <a:gd name="T0" fmla="*/ 0 w 226"/>
              <a:gd name="T1" fmla="*/ 228 h 228"/>
              <a:gd name="T2" fmla="*/ 120 w 226"/>
              <a:gd name="T3" fmla="*/ 228 h 228"/>
              <a:gd name="T4" fmla="*/ 226 w 226"/>
              <a:gd name="T5" fmla="*/ 0 h 228"/>
              <a:gd name="T6" fmla="*/ 0 w 226"/>
              <a:gd name="T7" fmla="*/ 0 h 228"/>
              <a:gd name="T8" fmla="*/ 0 w 226"/>
              <a:gd name="T9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28">
                <a:moveTo>
                  <a:pt x="0" y="228"/>
                </a:moveTo>
                <a:lnTo>
                  <a:pt x="120" y="228"/>
                </a:lnTo>
                <a:lnTo>
                  <a:pt x="226" y="0"/>
                </a:lnTo>
                <a:lnTo>
                  <a:pt x="0" y="0"/>
                </a:lnTo>
                <a:lnTo>
                  <a:pt x="0" y="228"/>
                </a:lnTo>
                <a:close/>
              </a:path>
            </a:pathLst>
          </a:custGeom>
          <a:solidFill>
            <a:srgbClr val="1945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/>
          <p:cNvSpPr>
            <a:spLocks/>
          </p:cNvSpPr>
          <p:nvPr userDrawn="1"/>
        </p:nvSpPr>
        <p:spPr bwMode="auto">
          <a:xfrm>
            <a:off x="0" y="425450"/>
            <a:ext cx="495300" cy="301625"/>
          </a:xfrm>
          <a:custGeom>
            <a:avLst/>
            <a:gdLst>
              <a:gd name="T0" fmla="*/ 0 w 312"/>
              <a:gd name="T1" fmla="*/ 190 h 190"/>
              <a:gd name="T2" fmla="*/ 238 w 312"/>
              <a:gd name="T3" fmla="*/ 190 h 190"/>
              <a:gd name="T4" fmla="*/ 312 w 312"/>
              <a:gd name="T5" fmla="*/ 0 h 190"/>
              <a:gd name="T6" fmla="*/ 0 w 312"/>
              <a:gd name="T7" fmla="*/ 0 h 190"/>
              <a:gd name="T8" fmla="*/ 0 w 312"/>
              <a:gd name="T9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190">
                <a:moveTo>
                  <a:pt x="0" y="190"/>
                </a:moveTo>
                <a:lnTo>
                  <a:pt x="238" y="190"/>
                </a:lnTo>
                <a:lnTo>
                  <a:pt x="312" y="0"/>
                </a:lnTo>
                <a:lnTo>
                  <a:pt x="0" y="0"/>
                </a:lnTo>
                <a:lnTo>
                  <a:pt x="0" y="190"/>
                </a:lnTo>
                <a:close/>
              </a:path>
            </a:pathLst>
          </a:custGeom>
          <a:solidFill>
            <a:srgbClr val="61A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8"/>
          <p:cNvSpPr>
            <a:spLocks/>
          </p:cNvSpPr>
          <p:nvPr userDrawn="1"/>
        </p:nvSpPr>
        <p:spPr bwMode="auto">
          <a:xfrm>
            <a:off x="0" y="425450"/>
            <a:ext cx="301625" cy="241300"/>
          </a:xfrm>
          <a:custGeom>
            <a:avLst/>
            <a:gdLst>
              <a:gd name="T0" fmla="*/ 190 w 190"/>
              <a:gd name="T1" fmla="*/ 0 h 152"/>
              <a:gd name="T2" fmla="*/ 0 w 190"/>
              <a:gd name="T3" fmla="*/ 0 h 152"/>
              <a:gd name="T4" fmla="*/ 0 w 190"/>
              <a:gd name="T5" fmla="*/ 152 h 152"/>
              <a:gd name="T6" fmla="*/ 120 w 190"/>
              <a:gd name="T7" fmla="*/ 152 h 152"/>
              <a:gd name="T8" fmla="*/ 190 w 190"/>
              <a:gd name="T9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52">
                <a:moveTo>
                  <a:pt x="190" y="0"/>
                </a:moveTo>
                <a:lnTo>
                  <a:pt x="0" y="0"/>
                </a:lnTo>
                <a:lnTo>
                  <a:pt x="0" y="152"/>
                </a:lnTo>
                <a:lnTo>
                  <a:pt x="120" y="152"/>
                </a:lnTo>
                <a:lnTo>
                  <a:pt x="190" y="0"/>
                </a:lnTo>
                <a:close/>
              </a:path>
            </a:pathLst>
          </a:custGeom>
          <a:solidFill>
            <a:srgbClr val="2F88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/>
          <p:cNvSpPr>
            <a:spLocks/>
          </p:cNvSpPr>
          <p:nvPr userDrawn="1"/>
        </p:nvSpPr>
        <p:spPr bwMode="auto">
          <a:xfrm>
            <a:off x="0" y="6299200"/>
            <a:ext cx="9144000" cy="558800"/>
          </a:xfrm>
          <a:custGeom>
            <a:avLst/>
            <a:gdLst>
              <a:gd name="T0" fmla="*/ 5760 w 5760"/>
              <a:gd name="T1" fmla="*/ 352 h 352"/>
              <a:gd name="T2" fmla="*/ 2 w 5760"/>
              <a:gd name="T3" fmla="*/ 352 h 352"/>
              <a:gd name="T4" fmla="*/ 0 w 5760"/>
              <a:gd name="T5" fmla="*/ 0 h 352"/>
              <a:gd name="T6" fmla="*/ 5760 w 5760"/>
              <a:gd name="T7" fmla="*/ 0 h 352"/>
              <a:gd name="T8" fmla="*/ 5760 w 5760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0" h="352">
                <a:moveTo>
                  <a:pt x="5760" y="352"/>
                </a:moveTo>
                <a:lnTo>
                  <a:pt x="2" y="352"/>
                </a:lnTo>
                <a:lnTo>
                  <a:pt x="0" y="0"/>
                </a:lnTo>
                <a:lnTo>
                  <a:pt x="5760" y="0"/>
                </a:lnTo>
                <a:lnTo>
                  <a:pt x="5760" y="3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0" y="6251575"/>
            <a:ext cx="9144000" cy="47625"/>
          </a:xfrm>
          <a:custGeom>
            <a:avLst/>
            <a:gdLst>
              <a:gd name="T0" fmla="*/ 5760 w 5760"/>
              <a:gd name="T1" fmla="*/ 30 h 30"/>
              <a:gd name="T2" fmla="*/ 2 w 5760"/>
              <a:gd name="T3" fmla="*/ 30 h 30"/>
              <a:gd name="T4" fmla="*/ 0 w 5760"/>
              <a:gd name="T5" fmla="*/ 0 h 30"/>
              <a:gd name="T6" fmla="*/ 5760 w 5760"/>
              <a:gd name="T7" fmla="*/ 0 h 30"/>
              <a:gd name="T8" fmla="*/ 5760 w 5760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0" h="30">
                <a:moveTo>
                  <a:pt x="5760" y="30"/>
                </a:moveTo>
                <a:lnTo>
                  <a:pt x="2" y="30"/>
                </a:lnTo>
                <a:lnTo>
                  <a:pt x="0" y="0"/>
                </a:lnTo>
                <a:lnTo>
                  <a:pt x="5760" y="0"/>
                </a:lnTo>
                <a:lnTo>
                  <a:pt x="5760" y="3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0" y="6264275"/>
            <a:ext cx="9144000" cy="34925"/>
          </a:xfrm>
          <a:custGeom>
            <a:avLst/>
            <a:gdLst>
              <a:gd name="T0" fmla="*/ 5760 w 5760"/>
              <a:gd name="T1" fmla="*/ 22 h 22"/>
              <a:gd name="T2" fmla="*/ 2 w 5760"/>
              <a:gd name="T3" fmla="*/ 22 h 22"/>
              <a:gd name="T4" fmla="*/ 0 w 5760"/>
              <a:gd name="T5" fmla="*/ 0 h 22"/>
              <a:gd name="T6" fmla="*/ 5760 w 5760"/>
              <a:gd name="T7" fmla="*/ 0 h 22"/>
              <a:gd name="T8" fmla="*/ 5760 w 5760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0" h="22">
                <a:moveTo>
                  <a:pt x="5760" y="22"/>
                </a:moveTo>
                <a:lnTo>
                  <a:pt x="2" y="22"/>
                </a:lnTo>
                <a:lnTo>
                  <a:pt x="0" y="0"/>
                </a:lnTo>
                <a:lnTo>
                  <a:pt x="5760" y="0"/>
                </a:lnTo>
                <a:lnTo>
                  <a:pt x="5760" y="22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2"/>
          <p:cNvSpPr>
            <a:spLocks/>
          </p:cNvSpPr>
          <p:nvPr userDrawn="1"/>
        </p:nvSpPr>
        <p:spPr bwMode="auto">
          <a:xfrm>
            <a:off x="0" y="6280150"/>
            <a:ext cx="9144000" cy="19050"/>
          </a:xfrm>
          <a:custGeom>
            <a:avLst/>
            <a:gdLst>
              <a:gd name="T0" fmla="*/ 5760 w 5760"/>
              <a:gd name="T1" fmla="*/ 12 h 12"/>
              <a:gd name="T2" fmla="*/ 2 w 5760"/>
              <a:gd name="T3" fmla="*/ 12 h 12"/>
              <a:gd name="T4" fmla="*/ 0 w 5760"/>
              <a:gd name="T5" fmla="*/ 0 h 12"/>
              <a:gd name="T6" fmla="*/ 5760 w 5760"/>
              <a:gd name="T7" fmla="*/ 0 h 12"/>
              <a:gd name="T8" fmla="*/ 5760 w 5760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0" h="12">
                <a:moveTo>
                  <a:pt x="5760" y="12"/>
                </a:moveTo>
                <a:lnTo>
                  <a:pt x="2" y="12"/>
                </a:lnTo>
                <a:lnTo>
                  <a:pt x="0" y="0"/>
                </a:lnTo>
                <a:lnTo>
                  <a:pt x="5760" y="0"/>
                </a:lnTo>
                <a:lnTo>
                  <a:pt x="5760" y="12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 userDrawn="1"/>
        </p:nvSpPr>
        <p:spPr bwMode="auto">
          <a:xfrm>
            <a:off x="0" y="6819900"/>
            <a:ext cx="9144000" cy="38100"/>
          </a:xfrm>
          <a:prstGeom prst="rect">
            <a:avLst/>
          </a:prstGeom>
          <a:solidFill>
            <a:srgbClr val="2E8D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4"/>
          <p:cNvSpPr>
            <a:spLocks/>
          </p:cNvSpPr>
          <p:nvPr userDrawn="1"/>
        </p:nvSpPr>
        <p:spPr bwMode="auto">
          <a:xfrm>
            <a:off x="0" y="6299200"/>
            <a:ext cx="2527300" cy="558800"/>
          </a:xfrm>
          <a:custGeom>
            <a:avLst/>
            <a:gdLst>
              <a:gd name="T0" fmla="*/ 0 w 1592"/>
              <a:gd name="T1" fmla="*/ 352 h 352"/>
              <a:gd name="T2" fmla="*/ 1400 w 1592"/>
              <a:gd name="T3" fmla="*/ 352 h 352"/>
              <a:gd name="T4" fmla="*/ 1592 w 1592"/>
              <a:gd name="T5" fmla="*/ 0 h 352"/>
              <a:gd name="T6" fmla="*/ 0 w 1592"/>
              <a:gd name="T7" fmla="*/ 0 h 352"/>
              <a:gd name="T8" fmla="*/ 0 w 1592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2" h="352">
                <a:moveTo>
                  <a:pt x="0" y="352"/>
                </a:moveTo>
                <a:lnTo>
                  <a:pt x="1400" y="352"/>
                </a:lnTo>
                <a:lnTo>
                  <a:pt x="1592" y="0"/>
                </a:lnTo>
                <a:lnTo>
                  <a:pt x="0" y="0"/>
                </a:lnTo>
                <a:lnTo>
                  <a:pt x="0" y="3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0" y="6819900"/>
            <a:ext cx="2244725" cy="38100"/>
          </a:xfrm>
          <a:custGeom>
            <a:avLst/>
            <a:gdLst>
              <a:gd name="T0" fmla="*/ 0 w 1414"/>
              <a:gd name="T1" fmla="*/ 0 h 24"/>
              <a:gd name="T2" fmla="*/ 0 w 1414"/>
              <a:gd name="T3" fmla="*/ 24 h 24"/>
              <a:gd name="T4" fmla="*/ 1400 w 1414"/>
              <a:gd name="T5" fmla="*/ 24 h 24"/>
              <a:gd name="T6" fmla="*/ 1414 w 1414"/>
              <a:gd name="T7" fmla="*/ 0 h 24"/>
              <a:gd name="T8" fmla="*/ 0 w 1414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4" h="24">
                <a:moveTo>
                  <a:pt x="0" y="0"/>
                </a:moveTo>
                <a:lnTo>
                  <a:pt x="0" y="24"/>
                </a:lnTo>
                <a:lnTo>
                  <a:pt x="1400" y="24"/>
                </a:lnTo>
                <a:lnTo>
                  <a:pt x="1414" y="0"/>
                </a:lnTo>
                <a:lnTo>
                  <a:pt x="0" y="0"/>
                </a:lnTo>
                <a:close/>
              </a:path>
            </a:pathLst>
          </a:custGeom>
          <a:solidFill>
            <a:srgbClr val="41A9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6"/>
          <p:cNvSpPr>
            <a:spLocks/>
          </p:cNvSpPr>
          <p:nvPr userDrawn="1"/>
        </p:nvSpPr>
        <p:spPr bwMode="auto">
          <a:xfrm>
            <a:off x="8496300" y="6388100"/>
            <a:ext cx="647700" cy="384175"/>
          </a:xfrm>
          <a:custGeom>
            <a:avLst/>
            <a:gdLst>
              <a:gd name="T0" fmla="*/ 408 w 408"/>
              <a:gd name="T1" fmla="*/ 0 h 242"/>
              <a:gd name="T2" fmla="*/ 132 w 408"/>
              <a:gd name="T3" fmla="*/ 0 h 242"/>
              <a:gd name="T4" fmla="*/ 0 w 408"/>
              <a:gd name="T5" fmla="*/ 242 h 242"/>
              <a:gd name="T6" fmla="*/ 408 w 408"/>
              <a:gd name="T7" fmla="*/ 242 h 242"/>
              <a:gd name="T8" fmla="*/ 408 w 408"/>
              <a:gd name="T9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242">
                <a:moveTo>
                  <a:pt x="408" y="0"/>
                </a:moveTo>
                <a:lnTo>
                  <a:pt x="132" y="0"/>
                </a:lnTo>
                <a:lnTo>
                  <a:pt x="0" y="242"/>
                </a:lnTo>
                <a:lnTo>
                  <a:pt x="408" y="242"/>
                </a:lnTo>
                <a:lnTo>
                  <a:pt x="408" y="0"/>
                </a:lnTo>
                <a:close/>
              </a:path>
            </a:pathLst>
          </a:custGeom>
          <a:solidFill>
            <a:srgbClr val="297F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7"/>
          <p:cNvSpPr>
            <a:spLocks/>
          </p:cNvSpPr>
          <p:nvPr userDrawn="1"/>
        </p:nvSpPr>
        <p:spPr bwMode="auto">
          <a:xfrm>
            <a:off x="0" y="6299200"/>
            <a:ext cx="2428875" cy="558800"/>
          </a:xfrm>
          <a:custGeom>
            <a:avLst/>
            <a:gdLst>
              <a:gd name="T0" fmla="*/ 0 w 1530"/>
              <a:gd name="T1" fmla="*/ 352 h 352"/>
              <a:gd name="T2" fmla="*/ 1336 w 1530"/>
              <a:gd name="T3" fmla="*/ 352 h 352"/>
              <a:gd name="T4" fmla="*/ 1530 w 1530"/>
              <a:gd name="T5" fmla="*/ 0 h 352"/>
              <a:gd name="T6" fmla="*/ 0 w 1530"/>
              <a:gd name="T7" fmla="*/ 0 h 352"/>
              <a:gd name="T8" fmla="*/ 0 w 1530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0" h="352">
                <a:moveTo>
                  <a:pt x="0" y="352"/>
                </a:moveTo>
                <a:lnTo>
                  <a:pt x="1336" y="352"/>
                </a:lnTo>
                <a:lnTo>
                  <a:pt x="1530" y="0"/>
                </a:lnTo>
                <a:lnTo>
                  <a:pt x="0" y="0"/>
                </a:lnTo>
                <a:lnTo>
                  <a:pt x="0" y="3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8"/>
          <p:cNvSpPr>
            <a:spLocks/>
          </p:cNvSpPr>
          <p:nvPr userDrawn="1"/>
        </p:nvSpPr>
        <p:spPr bwMode="auto">
          <a:xfrm>
            <a:off x="0" y="6819900"/>
            <a:ext cx="2143125" cy="38100"/>
          </a:xfrm>
          <a:custGeom>
            <a:avLst/>
            <a:gdLst>
              <a:gd name="T0" fmla="*/ 0 w 1350"/>
              <a:gd name="T1" fmla="*/ 0 h 24"/>
              <a:gd name="T2" fmla="*/ 0 w 1350"/>
              <a:gd name="T3" fmla="*/ 24 h 24"/>
              <a:gd name="T4" fmla="*/ 1336 w 1350"/>
              <a:gd name="T5" fmla="*/ 24 h 24"/>
              <a:gd name="T6" fmla="*/ 1350 w 1350"/>
              <a:gd name="T7" fmla="*/ 0 h 24"/>
              <a:gd name="T8" fmla="*/ 0 w 1350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0" h="24">
                <a:moveTo>
                  <a:pt x="0" y="0"/>
                </a:moveTo>
                <a:lnTo>
                  <a:pt x="0" y="24"/>
                </a:lnTo>
                <a:lnTo>
                  <a:pt x="1336" y="24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123E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750982" y="365126"/>
            <a:ext cx="7886700" cy="4594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982" y="1074511"/>
            <a:ext cx="7764368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635703" y="6541351"/>
            <a:ext cx="3086100" cy="2531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Public  |   Copyright © 2014 Prolifics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94964" y="6397596"/>
            <a:ext cx="37693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bg1"/>
                </a:solidFill>
                <a:latin typeface="Lato Black" panose="020F0A02020204030203" pitchFamily="34" charset="-94"/>
              </a:defRPr>
            </a:lvl1pPr>
          </a:lstStyle>
          <a:p>
            <a:fld id="{225941A5-A4C5-4912-A801-03C6071F713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4" name="Group 10"/>
          <p:cNvGrpSpPr>
            <a:grpSpLocks noChangeAspect="1"/>
          </p:cNvGrpSpPr>
          <p:nvPr userDrawn="1"/>
        </p:nvGrpSpPr>
        <p:grpSpPr bwMode="auto">
          <a:xfrm>
            <a:off x="301625" y="6462713"/>
            <a:ext cx="1494518" cy="222986"/>
            <a:chOff x="2002" y="2029"/>
            <a:chExt cx="1756" cy="262"/>
          </a:xfrm>
        </p:grpSpPr>
        <p:sp>
          <p:nvSpPr>
            <p:cNvPr id="25" name="AutoShape 9"/>
            <p:cNvSpPr>
              <a:spLocks noChangeAspect="1" noChangeArrowheads="1" noTextEdit="1"/>
            </p:cNvSpPr>
            <p:nvPr userDrawn="1"/>
          </p:nvSpPr>
          <p:spPr bwMode="auto">
            <a:xfrm>
              <a:off x="2002" y="2029"/>
              <a:ext cx="175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2374" y="2031"/>
              <a:ext cx="410" cy="52"/>
            </a:xfrm>
            <a:custGeom>
              <a:avLst/>
              <a:gdLst>
                <a:gd name="T0" fmla="*/ 20 w 410"/>
                <a:gd name="T1" fmla="*/ 0 h 52"/>
                <a:gd name="T2" fmla="*/ 20 w 410"/>
                <a:gd name="T3" fmla="*/ 0 h 52"/>
                <a:gd name="T4" fmla="*/ 410 w 410"/>
                <a:gd name="T5" fmla="*/ 0 h 52"/>
                <a:gd name="T6" fmla="*/ 410 w 410"/>
                <a:gd name="T7" fmla="*/ 0 h 52"/>
                <a:gd name="T8" fmla="*/ 400 w 410"/>
                <a:gd name="T9" fmla="*/ 26 h 52"/>
                <a:gd name="T10" fmla="*/ 390 w 410"/>
                <a:gd name="T11" fmla="*/ 52 h 52"/>
                <a:gd name="T12" fmla="*/ 390 w 410"/>
                <a:gd name="T13" fmla="*/ 52 h 52"/>
                <a:gd name="T14" fmla="*/ 194 w 410"/>
                <a:gd name="T15" fmla="*/ 50 h 52"/>
                <a:gd name="T16" fmla="*/ 0 w 410"/>
                <a:gd name="T17" fmla="*/ 52 h 52"/>
                <a:gd name="T18" fmla="*/ 0 w 410"/>
                <a:gd name="T19" fmla="*/ 52 h 52"/>
                <a:gd name="T20" fmla="*/ 4 w 410"/>
                <a:gd name="T21" fmla="*/ 38 h 52"/>
                <a:gd name="T22" fmla="*/ 8 w 410"/>
                <a:gd name="T23" fmla="*/ 26 h 52"/>
                <a:gd name="T24" fmla="*/ 20 w 410"/>
                <a:gd name="T25" fmla="*/ 0 h 52"/>
                <a:gd name="T26" fmla="*/ 20 w 410"/>
                <a:gd name="T2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0" h="52">
                  <a:moveTo>
                    <a:pt x="20" y="0"/>
                  </a:moveTo>
                  <a:lnTo>
                    <a:pt x="20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400" y="26"/>
                  </a:lnTo>
                  <a:lnTo>
                    <a:pt x="390" y="52"/>
                  </a:lnTo>
                  <a:lnTo>
                    <a:pt x="390" y="52"/>
                  </a:lnTo>
                  <a:lnTo>
                    <a:pt x="194" y="50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2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2938" y="2031"/>
              <a:ext cx="106" cy="52"/>
            </a:xfrm>
            <a:custGeom>
              <a:avLst/>
              <a:gdLst>
                <a:gd name="T0" fmla="*/ 22 w 106"/>
                <a:gd name="T1" fmla="*/ 0 h 52"/>
                <a:gd name="T2" fmla="*/ 22 w 106"/>
                <a:gd name="T3" fmla="*/ 0 h 52"/>
                <a:gd name="T4" fmla="*/ 106 w 106"/>
                <a:gd name="T5" fmla="*/ 0 h 52"/>
                <a:gd name="T6" fmla="*/ 106 w 106"/>
                <a:gd name="T7" fmla="*/ 0 h 52"/>
                <a:gd name="T8" fmla="*/ 86 w 106"/>
                <a:gd name="T9" fmla="*/ 52 h 52"/>
                <a:gd name="T10" fmla="*/ 86 w 106"/>
                <a:gd name="T11" fmla="*/ 52 h 52"/>
                <a:gd name="T12" fmla="*/ 0 w 106"/>
                <a:gd name="T13" fmla="*/ 52 h 52"/>
                <a:gd name="T14" fmla="*/ 0 w 106"/>
                <a:gd name="T15" fmla="*/ 52 h 52"/>
                <a:gd name="T16" fmla="*/ 10 w 106"/>
                <a:gd name="T17" fmla="*/ 26 h 52"/>
                <a:gd name="T18" fmla="*/ 22 w 106"/>
                <a:gd name="T19" fmla="*/ 0 h 52"/>
                <a:gd name="T20" fmla="*/ 22 w 106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52">
                  <a:moveTo>
                    <a:pt x="22" y="0"/>
                  </a:moveTo>
                  <a:lnTo>
                    <a:pt x="22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0" y="26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/>
            <p:cNvSpPr>
              <a:spLocks/>
            </p:cNvSpPr>
            <p:nvPr userDrawn="1"/>
          </p:nvSpPr>
          <p:spPr bwMode="auto">
            <a:xfrm>
              <a:off x="3248" y="2031"/>
              <a:ext cx="106" cy="52"/>
            </a:xfrm>
            <a:custGeom>
              <a:avLst/>
              <a:gdLst>
                <a:gd name="T0" fmla="*/ 22 w 106"/>
                <a:gd name="T1" fmla="*/ 0 h 52"/>
                <a:gd name="T2" fmla="*/ 22 w 106"/>
                <a:gd name="T3" fmla="*/ 0 h 52"/>
                <a:gd name="T4" fmla="*/ 106 w 106"/>
                <a:gd name="T5" fmla="*/ 0 h 52"/>
                <a:gd name="T6" fmla="*/ 106 w 106"/>
                <a:gd name="T7" fmla="*/ 0 h 52"/>
                <a:gd name="T8" fmla="*/ 96 w 106"/>
                <a:gd name="T9" fmla="*/ 26 h 52"/>
                <a:gd name="T10" fmla="*/ 86 w 106"/>
                <a:gd name="T11" fmla="*/ 52 h 52"/>
                <a:gd name="T12" fmla="*/ 86 w 106"/>
                <a:gd name="T13" fmla="*/ 52 h 52"/>
                <a:gd name="T14" fmla="*/ 0 w 106"/>
                <a:gd name="T15" fmla="*/ 52 h 52"/>
                <a:gd name="T16" fmla="*/ 0 w 106"/>
                <a:gd name="T17" fmla="*/ 52 h 52"/>
                <a:gd name="T18" fmla="*/ 10 w 106"/>
                <a:gd name="T19" fmla="*/ 26 h 52"/>
                <a:gd name="T20" fmla="*/ 22 w 106"/>
                <a:gd name="T21" fmla="*/ 0 h 52"/>
                <a:gd name="T22" fmla="*/ 22 w 106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" h="52">
                  <a:moveTo>
                    <a:pt x="22" y="0"/>
                  </a:moveTo>
                  <a:lnTo>
                    <a:pt x="22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6" y="26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0" y="26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2002" y="2031"/>
              <a:ext cx="322" cy="256"/>
            </a:xfrm>
            <a:custGeom>
              <a:avLst/>
              <a:gdLst>
                <a:gd name="T0" fmla="*/ 106 w 322"/>
                <a:gd name="T1" fmla="*/ 0 h 256"/>
                <a:gd name="T2" fmla="*/ 106 w 322"/>
                <a:gd name="T3" fmla="*/ 0 h 256"/>
                <a:gd name="T4" fmla="*/ 144 w 322"/>
                <a:gd name="T5" fmla="*/ 2 h 256"/>
                <a:gd name="T6" fmla="*/ 186 w 322"/>
                <a:gd name="T7" fmla="*/ 0 h 256"/>
                <a:gd name="T8" fmla="*/ 228 w 322"/>
                <a:gd name="T9" fmla="*/ 0 h 256"/>
                <a:gd name="T10" fmla="*/ 268 w 322"/>
                <a:gd name="T11" fmla="*/ 0 h 256"/>
                <a:gd name="T12" fmla="*/ 268 w 322"/>
                <a:gd name="T13" fmla="*/ 0 h 256"/>
                <a:gd name="T14" fmla="*/ 282 w 322"/>
                <a:gd name="T15" fmla="*/ 2 h 256"/>
                <a:gd name="T16" fmla="*/ 294 w 322"/>
                <a:gd name="T17" fmla="*/ 6 h 256"/>
                <a:gd name="T18" fmla="*/ 306 w 322"/>
                <a:gd name="T19" fmla="*/ 12 h 256"/>
                <a:gd name="T20" fmla="*/ 314 w 322"/>
                <a:gd name="T21" fmla="*/ 20 h 256"/>
                <a:gd name="T22" fmla="*/ 320 w 322"/>
                <a:gd name="T23" fmla="*/ 30 h 256"/>
                <a:gd name="T24" fmla="*/ 322 w 322"/>
                <a:gd name="T25" fmla="*/ 42 h 256"/>
                <a:gd name="T26" fmla="*/ 322 w 322"/>
                <a:gd name="T27" fmla="*/ 54 h 256"/>
                <a:gd name="T28" fmla="*/ 320 w 322"/>
                <a:gd name="T29" fmla="*/ 70 h 256"/>
                <a:gd name="T30" fmla="*/ 320 w 322"/>
                <a:gd name="T31" fmla="*/ 70 h 256"/>
                <a:gd name="T32" fmla="*/ 314 w 322"/>
                <a:gd name="T33" fmla="*/ 82 h 256"/>
                <a:gd name="T34" fmla="*/ 310 w 322"/>
                <a:gd name="T35" fmla="*/ 94 h 256"/>
                <a:gd name="T36" fmla="*/ 302 w 322"/>
                <a:gd name="T37" fmla="*/ 106 h 256"/>
                <a:gd name="T38" fmla="*/ 296 w 322"/>
                <a:gd name="T39" fmla="*/ 118 h 256"/>
                <a:gd name="T40" fmla="*/ 286 w 322"/>
                <a:gd name="T41" fmla="*/ 128 h 256"/>
                <a:gd name="T42" fmla="*/ 278 w 322"/>
                <a:gd name="T43" fmla="*/ 136 h 256"/>
                <a:gd name="T44" fmla="*/ 266 w 322"/>
                <a:gd name="T45" fmla="*/ 146 h 256"/>
                <a:gd name="T46" fmla="*/ 256 w 322"/>
                <a:gd name="T47" fmla="*/ 152 h 256"/>
                <a:gd name="T48" fmla="*/ 256 w 322"/>
                <a:gd name="T49" fmla="*/ 152 h 256"/>
                <a:gd name="T50" fmla="*/ 244 w 322"/>
                <a:gd name="T51" fmla="*/ 158 h 256"/>
                <a:gd name="T52" fmla="*/ 230 w 322"/>
                <a:gd name="T53" fmla="*/ 164 h 256"/>
                <a:gd name="T54" fmla="*/ 214 w 322"/>
                <a:gd name="T55" fmla="*/ 166 h 256"/>
                <a:gd name="T56" fmla="*/ 198 w 322"/>
                <a:gd name="T57" fmla="*/ 168 h 256"/>
                <a:gd name="T58" fmla="*/ 164 w 322"/>
                <a:gd name="T59" fmla="*/ 170 h 256"/>
                <a:gd name="T60" fmla="*/ 126 w 322"/>
                <a:gd name="T61" fmla="*/ 170 h 256"/>
                <a:gd name="T62" fmla="*/ 126 w 322"/>
                <a:gd name="T63" fmla="*/ 170 h 256"/>
                <a:gd name="T64" fmla="*/ 90 w 322"/>
                <a:gd name="T65" fmla="*/ 256 h 256"/>
                <a:gd name="T66" fmla="*/ 90 w 322"/>
                <a:gd name="T67" fmla="*/ 256 h 256"/>
                <a:gd name="T68" fmla="*/ 0 w 322"/>
                <a:gd name="T69" fmla="*/ 256 h 256"/>
                <a:gd name="T70" fmla="*/ 0 w 322"/>
                <a:gd name="T71" fmla="*/ 256 h 256"/>
                <a:gd name="T72" fmla="*/ 106 w 322"/>
                <a:gd name="T73" fmla="*/ 0 h 256"/>
                <a:gd name="T74" fmla="*/ 106 w 322"/>
                <a:gd name="T75" fmla="*/ 0 h 256"/>
                <a:gd name="T76" fmla="*/ 148 w 322"/>
                <a:gd name="T77" fmla="*/ 114 h 256"/>
                <a:gd name="T78" fmla="*/ 148 w 322"/>
                <a:gd name="T79" fmla="*/ 114 h 256"/>
                <a:gd name="T80" fmla="*/ 166 w 322"/>
                <a:gd name="T81" fmla="*/ 114 h 256"/>
                <a:gd name="T82" fmla="*/ 184 w 322"/>
                <a:gd name="T83" fmla="*/ 112 h 256"/>
                <a:gd name="T84" fmla="*/ 200 w 322"/>
                <a:gd name="T85" fmla="*/ 108 h 256"/>
                <a:gd name="T86" fmla="*/ 206 w 322"/>
                <a:gd name="T87" fmla="*/ 104 h 256"/>
                <a:gd name="T88" fmla="*/ 212 w 322"/>
                <a:gd name="T89" fmla="*/ 100 h 256"/>
                <a:gd name="T90" fmla="*/ 212 w 322"/>
                <a:gd name="T91" fmla="*/ 100 h 256"/>
                <a:gd name="T92" fmla="*/ 218 w 322"/>
                <a:gd name="T93" fmla="*/ 94 h 256"/>
                <a:gd name="T94" fmla="*/ 222 w 322"/>
                <a:gd name="T95" fmla="*/ 86 h 256"/>
                <a:gd name="T96" fmla="*/ 226 w 322"/>
                <a:gd name="T97" fmla="*/ 78 h 256"/>
                <a:gd name="T98" fmla="*/ 226 w 322"/>
                <a:gd name="T99" fmla="*/ 70 h 256"/>
                <a:gd name="T100" fmla="*/ 226 w 322"/>
                <a:gd name="T101" fmla="*/ 70 h 256"/>
                <a:gd name="T102" fmla="*/ 224 w 322"/>
                <a:gd name="T103" fmla="*/ 64 h 256"/>
                <a:gd name="T104" fmla="*/ 220 w 322"/>
                <a:gd name="T105" fmla="*/ 60 h 256"/>
                <a:gd name="T106" fmla="*/ 214 w 322"/>
                <a:gd name="T107" fmla="*/ 58 h 256"/>
                <a:gd name="T108" fmla="*/ 206 w 322"/>
                <a:gd name="T109" fmla="*/ 56 h 256"/>
                <a:gd name="T110" fmla="*/ 190 w 322"/>
                <a:gd name="T111" fmla="*/ 56 h 256"/>
                <a:gd name="T112" fmla="*/ 172 w 322"/>
                <a:gd name="T113" fmla="*/ 56 h 256"/>
                <a:gd name="T114" fmla="*/ 172 w 322"/>
                <a:gd name="T115" fmla="*/ 56 h 256"/>
                <a:gd name="T116" fmla="*/ 160 w 322"/>
                <a:gd name="T117" fmla="*/ 84 h 256"/>
                <a:gd name="T118" fmla="*/ 148 w 322"/>
                <a:gd name="T119" fmla="*/ 114 h 256"/>
                <a:gd name="T120" fmla="*/ 148 w 322"/>
                <a:gd name="T121" fmla="*/ 11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2" h="256">
                  <a:moveTo>
                    <a:pt x="106" y="0"/>
                  </a:moveTo>
                  <a:lnTo>
                    <a:pt x="106" y="0"/>
                  </a:lnTo>
                  <a:lnTo>
                    <a:pt x="144" y="2"/>
                  </a:lnTo>
                  <a:lnTo>
                    <a:pt x="186" y="0"/>
                  </a:lnTo>
                  <a:lnTo>
                    <a:pt x="228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82" y="2"/>
                  </a:lnTo>
                  <a:lnTo>
                    <a:pt x="294" y="6"/>
                  </a:lnTo>
                  <a:lnTo>
                    <a:pt x="306" y="12"/>
                  </a:lnTo>
                  <a:lnTo>
                    <a:pt x="314" y="20"/>
                  </a:lnTo>
                  <a:lnTo>
                    <a:pt x="320" y="30"/>
                  </a:lnTo>
                  <a:lnTo>
                    <a:pt x="322" y="42"/>
                  </a:lnTo>
                  <a:lnTo>
                    <a:pt x="322" y="54"/>
                  </a:lnTo>
                  <a:lnTo>
                    <a:pt x="320" y="70"/>
                  </a:lnTo>
                  <a:lnTo>
                    <a:pt x="320" y="70"/>
                  </a:lnTo>
                  <a:lnTo>
                    <a:pt x="314" y="82"/>
                  </a:lnTo>
                  <a:lnTo>
                    <a:pt x="310" y="94"/>
                  </a:lnTo>
                  <a:lnTo>
                    <a:pt x="302" y="106"/>
                  </a:lnTo>
                  <a:lnTo>
                    <a:pt x="296" y="118"/>
                  </a:lnTo>
                  <a:lnTo>
                    <a:pt x="286" y="128"/>
                  </a:lnTo>
                  <a:lnTo>
                    <a:pt x="278" y="136"/>
                  </a:lnTo>
                  <a:lnTo>
                    <a:pt x="266" y="146"/>
                  </a:lnTo>
                  <a:lnTo>
                    <a:pt x="256" y="152"/>
                  </a:lnTo>
                  <a:lnTo>
                    <a:pt x="256" y="152"/>
                  </a:lnTo>
                  <a:lnTo>
                    <a:pt x="244" y="158"/>
                  </a:lnTo>
                  <a:lnTo>
                    <a:pt x="230" y="164"/>
                  </a:lnTo>
                  <a:lnTo>
                    <a:pt x="214" y="166"/>
                  </a:lnTo>
                  <a:lnTo>
                    <a:pt x="198" y="168"/>
                  </a:lnTo>
                  <a:lnTo>
                    <a:pt x="164" y="170"/>
                  </a:lnTo>
                  <a:lnTo>
                    <a:pt x="126" y="170"/>
                  </a:lnTo>
                  <a:lnTo>
                    <a:pt x="126" y="170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106" y="0"/>
                  </a:lnTo>
                  <a:lnTo>
                    <a:pt x="106" y="0"/>
                  </a:lnTo>
                  <a:close/>
                  <a:moveTo>
                    <a:pt x="148" y="114"/>
                  </a:moveTo>
                  <a:lnTo>
                    <a:pt x="148" y="114"/>
                  </a:lnTo>
                  <a:lnTo>
                    <a:pt x="166" y="114"/>
                  </a:lnTo>
                  <a:lnTo>
                    <a:pt x="184" y="112"/>
                  </a:lnTo>
                  <a:lnTo>
                    <a:pt x="200" y="108"/>
                  </a:lnTo>
                  <a:lnTo>
                    <a:pt x="206" y="104"/>
                  </a:lnTo>
                  <a:lnTo>
                    <a:pt x="212" y="100"/>
                  </a:lnTo>
                  <a:lnTo>
                    <a:pt x="212" y="100"/>
                  </a:lnTo>
                  <a:lnTo>
                    <a:pt x="218" y="94"/>
                  </a:lnTo>
                  <a:lnTo>
                    <a:pt x="222" y="86"/>
                  </a:lnTo>
                  <a:lnTo>
                    <a:pt x="226" y="78"/>
                  </a:lnTo>
                  <a:lnTo>
                    <a:pt x="226" y="70"/>
                  </a:lnTo>
                  <a:lnTo>
                    <a:pt x="226" y="70"/>
                  </a:lnTo>
                  <a:lnTo>
                    <a:pt x="224" y="64"/>
                  </a:lnTo>
                  <a:lnTo>
                    <a:pt x="220" y="60"/>
                  </a:lnTo>
                  <a:lnTo>
                    <a:pt x="214" y="58"/>
                  </a:lnTo>
                  <a:lnTo>
                    <a:pt x="206" y="56"/>
                  </a:lnTo>
                  <a:lnTo>
                    <a:pt x="190" y="56"/>
                  </a:lnTo>
                  <a:lnTo>
                    <a:pt x="172" y="56"/>
                  </a:lnTo>
                  <a:lnTo>
                    <a:pt x="172" y="56"/>
                  </a:lnTo>
                  <a:lnTo>
                    <a:pt x="160" y="84"/>
                  </a:lnTo>
                  <a:lnTo>
                    <a:pt x="148" y="114"/>
                  </a:lnTo>
                  <a:lnTo>
                    <a:pt x="148" y="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auto">
            <a:xfrm>
              <a:off x="2718" y="2033"/>
              <a:ext cx="190" cy="254"/>
            </a:xfrm>
            <a:custGeom>
              <a:avLst/>
              <a:gdLst>
                <a:gd name="T0" fmla="*/ 104 w 190"/>
                <a:gd name="T1" fmla="*/ 0 h 254"/>
                <a:gd name="T2" fmla="*/ 104 w 190"/>
                <a:gd name="T3" fmla="*/ 0 h 254"/>
                <a:gd name="T4" fmla="*/ 190 w 190"/>
                <a:gd name="T5" fmla="*/ 0 h 254"/>
                <a:gd name="T6" fmla="*/ 190 w 190"/>
                <a:gd name="T7" fmla="*/ 0 h 254"/>
                <a:gd name="T8" fmla="*/ 138 w 190"/>
                <a:gd name="T9" fmla="*/ 128 h 254"/>
                <a:gd name="T10" fmla="*/ 84 w 190"/>
                <a:gd name="T11" fmla="*/ 254 h 254"/>
                <a:gd name="T12" fmla="*/ 84 w 190"/>
                <a:gd name="T13" fmla="*/ 254 h 254"/>
                <a:gd name="T14" fmla="*/ 0 w 190"/>
                <a:gd name="T15" fmla="*/ 254 h 254"/>
                <a:gd name="T16" fmla="*/ 0 w 190"/>
                <a:gd name="T17" fmla="*/ 254 h 254"/>
                <a:gd name="T18" fmla="*/ 0 w 190"/>
                <a:gd name="T19" fmla="*/ 250 h 254"/>
                <a:gd name="T20" fmla="*/ 2 w 190"/>
                <a:gd name="T21" fmla="*/ 246 h 254"/>
                <a:gd name="T22" fmla="*/ 6 w 190"/>
                <a:gd name="T23" fmla="*/ 240 h 254"/>
                <a:gd name="T24" fmla="*/ 6 w 190"/>
                <a:gd name="T25" fmla="*/ 240 h 254"/>
                <a:gd name="T26" fmla="*/ 104 w 190"/>
                <a:gd name="T27" fmla="*/ 2 h 254"/>
                <a:gd name="T28" fmla="*/ 104 w 190"/>
                <a:gd name="T29" fmla="*/ 2 h 254"/>
                <a:gd name="T30" fmla="*/ 104 w 190"/>
                <a:gd name="T31" fmla="*/ 0 h 254"/>
                <a:gd name="T32" fmla="*/ 104 w 190"/>
                <a:gd name="T33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0" h="254">
                  <a:moveTo>
                    <a:pt x="104" y="0"/>
                  </a:moveTo>
                  <a:lnTo>
                    <a:pt x="104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38" y="128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0" y="250"/>
                  </a:lnTo>
                  <a:lnTo>
                    <a:pt x="2" y="246"/>
                  </a:lnTo>
                  <a:lnTo>
                    <a:pt x="6" y="240"/>
                  </a:lnTo>
                  <a:lnTo>
                    <a:pt x="6" y="240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auto">
            <a:xfrm>
              <a:off x="2290" y="2107"/>
              <a:ext cx="220" cy="180"/>
            </a:xfrm>
            <a:custGeom>
              <a:avLst/>
              <a:gdLst>
                <a:gd name="T0" fmla="*/ 220 w 220"/>
                <a:gd name="T1" fmla="*/ 2 h 180"/>
                <a:gd name="T2" fmla="*/ 220 w 220"/>
                <a:gd name="T3" fmla="*/ 2 h 180"/>
                <a:gd name="T4" fmla="*/ 192 w 220"/>
                <a:gd name="T5" fmla="*/ 72 h 180"/>
                <a:gd name="T6" fmla="*/ 192 w 220"/>
                <a:gd name="T7" fmla="*/ 72 h 180"/>
                <a:gd name="T8" fmla="*/ 178 w 220"/>
                <a:gd name="T9" fmla="*/ 70 h 180"/>
                <a:gd name="T10" fmla="*/ 168 w 220"/>
                <a:gd name="T11" fmla="*/ 70 h 180"/>
                <a:gd name="T12" fmla="*/ 156 w 220"/>
                <a:gd name="T13" fmla="*/ 72 h 180"/>
                <a:gd name="T14" fmla="*/ 148 w 220"/>
                <a:gd name="T15" fmla="*/ 76 h 180"/>
                <a:gd name="T16" fmla="*/ 140 w 220"/>
                <a:gd name="T17" fmla="*/ 80 h 180"/>
                <a:gd name="T18" fmla="*/ 132 w 220"/>
                <a:gd name="T19" fmla="*/ 88 h 180"/>
                <a:gd name="T20" fmla="*/ 118 w 220"/>
                <a:gd name="T21" fmla="*/ 102 h 180"/>
                <a:gd name="T22" fmla="*/ 108 w 220"/>
                <a:gd name="T23" fmla="*/ 122 h 180"/>
                <a:gd name="T24" fmla="*/ 98 w 220"/>
                <a:gd name="T25" fmla="*/ 142 h 180"/>
                <a:gd name="T26" fmla="*/ 84 w 220"/>
                <a:gd name="T27" fmla="*/ 180 h 180"/>
                <a:gd name="T28" fmla="*/ 84 w 220"/>
                <a:gd name="T29" fmla="*/ 180 h 180"/>
                <a:gd name="T30" fmla="*/ 42 w 220"/>
                <a:gd name="T31" fmla="*/ 180 h 180"/>
                <a:gd name="T32" fmla="*/ 0 w 220"/>
                <a:gd name="T33" fmla="*/ 180 h 180"/>
                <a:gd name="T34" fmla="*/ 0 w 220"/>
                <a:gd name="T35" fmla="*/ 180 h 180"/>
                <a:gd name="T36" fmla="*/ 6 w 220"/>
                <a:gd name="T37" fmla="*/ 158 h 180"/>
                <a:gd name="T38" fmla="*/ 16 w 220"/>
                <a:gd name="T39" fmla="*/ 136 h 180"/>
                <a:gd name="T40" fmla="*/ 16 w 220"/>
                <a:gd name="T41" fmla="*/ 136 h 180"/>
                <a:gd name="T42" fmla="*/ 70 w 220"/>
                <a:gd name="T43" fmla="*/ 4 h 180"/>
                <a:gd name="T44" fmla="*/ 70 w 220"/>
                <a:gd name="T45" fmla="*/ 4 h 180"/>
                <a:gd name="T46" fmla="*/ 150 w 220"/>
                <a:gd name="T47" fmla="*/ 4 h 180"/>
                <a:gd name="T48" fmla="*/ 150 w 220"/>
                <a:gd name="T49" fmla="*/ 4 h 180"/>
                <a:gd name="T50" fmla="*/ 134 w 220"/>
                <a:gd name="T51" fmla="*/ 42 h 180"/>
                <a:gd name="T52" fmla="*/ 134 w 220"/>
                <a:gd name="T53" fmla="*/ 42 h 180"/>
                <a:gd name="T54" fmla="*/ 150 w 220"/>
                <a:gd name="T55" fmla="*/ 26 h 180"/>
                <a:gd name="T56" fmla="*/ 160 w 220"/>
                <a:gd name="T57" fmla="*/ 18 h 180"/>
                <a:gd name="T58" fmla="*/ 170 w 220"/>
                <a:gd name="T59" fmla="*/ 12 h 180"/>
                <a:gd name="T60" fmla="*/ 180 w 220"/>
                <a:gd name="T61" fmla="*/ 6 h 180"/>
                <a:gd name="T62" fmla="*/ 192 w 220"/>
                <a:gd name="T63" fmla="*/ 2 h 180"/>
                <a:gd name="T64" fmla="*/ 206 w 220"/>
                <a:gd name="T65" fmla="*/ 0 h 180"/>
                <a:gd name="T66" fmla="*/ 220 w 220"/>
                <a:gd name="T67" fmla="*/ 2 h 180"/>
                <a:gd name="T68" fmla="*/ 220 w 220"/>
                <a:gd name="T69" fmla="*/ 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" h="180">
                  <a:moveTo>
                    <a:pt x="220" y="2"/>
                  </a:moveTo>
                  <a:lnTo>
                    <a:pt x="220" y="2"/>
                  </a:lnTo>
                  <a:lnTo>
                    <a:pt x="192" y="72"/>
                  </a:lnTo>
                  <a:lnTo>
                    <a:pt x="192" y="72"/>
                  </a:lnTo>
                  <a:lnTo>
                    <a:pt x="178" y="70"/>
                  </a:lnTo>
                  <a:lnTo>
                    <a:pt x="168" y="70"/>
                  </a:lnTo>
                  <a:lnTo>
                    <a:pt x="156" y="72"/>
                  </a:lnTo>
                  <a:lnTo>
                    <a:pt x="148" y="76"/>
                  </a:lnTo>
                  <a:lnTo>
                    <a:pt x="140" y="80"/>
                  </a:lnTo>
                  <a:lnTo>
                    <a:pt x="132" y="88"/>
                  </a:lnTo>
                  <a:lnTo>
                    <a:pt x="118" y="102"/>
                  </a:lnTo>
                  <a:lnTo>
                    <a:pt x="108" y="122"/>
                  </a:lnTo>
                  <a:lnTo>
                    <a:pt x="98" y="142"/>
                  </a:lnTo>
                  <a:lnTo>
                    <a:pt x="84" y="180"/>
                  </a:lnTo>
                  <a:lnTo>
                    <a:pt x="84" y="180"/>
                  </a:lnTo>
                  <a:lnTo>
                    <a:pt x="42" y="180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6" y="158"/>
                  </a:lnTo>
                  <a:lnTo>
                    <a:pt x="16" y="136"/>
                  </a:lnTo>
                  <a:lnTo>
                    <a:pt x="16" y="136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34" y="42"/>
                  </a:lnTo>
                  <a:lnTo>
                    <a:pt x="134" y="42"/>
                  </a:lnTo>
                  <a:lnTo>
                    <a:pt x="150" y="26"/>
                  </a:lnTo>
                  <a:lnTo>
                    <a:pt x="160" y="18"/>
                  </a:lnTo>
                  <a:lnTo>
                    <a:pt x="170" y="12"/>
                  </a:lnTo>
                  <a:lnTo>
                    <a:pt x="180" y="6"/>
                  </a:lnTo>
                  <a:lnTo>
                    <a:pt x="192" y="2"/>
                  </a:lnTo>
                  <a:lnTo>
                    <a:pt x="206" y="0"/>
                  </a:lnTo>
                  <a:lnTo>
                    <a:pt x="220" y="2"/>
                  </a:lnTo>
                  <a:lnTo>
                    <a:pt x="22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/>
            <p:cNvSpPr>
              <a:spLocks noEditPoints="1"/>
            </p:cNvSpPr>
            <p:nvPr userDrawn="1"/>
          </p:nvSpPr>
          <p:spPr bwMode="auto">
            <a:xfrm>
              <a:off x="2486" y="2107"/>
              <a:ext cx="238" cy="184"/>
            </a:xfrm>
            <a:custGeom>
              <a:avLst/>
              <a:gdLst>
                <a:gd name="T0" fmla="*/ 154 w 238"/>
                <a:gd name="T1" fmla="*/ 0 h 184"/>
                <a:gd name="T2" fmla="*/ 198 w 238"/>
                <a:gd name="T3" fmla="*/ 4 h 184"/>
                <a:gd name="T4" fmla="*/ 220 w 238"/>
                <a:gd name="T5" fmla="*/ 14 h 184"/>
                <a:gd name="T6" fmla="*/ 236 w 238"/>
                <a:gd name="T7" fmla="*/ 36 h 184"/>
                <a:gd name="T8" fmla="*/ 238 w 238"/>
                <a:gd name="T9" fmla="*/ 50 h 184"/>
                <a:gd name="T10" fmla="*/ 236 w 238"/>
                <a:gd name="T11" fmla="*/ 70 h 184"/>
                <a:gd name="T12" fmla="*/ 222 w 238"/>
                <a:gd name="T13" fmla="*/ 104 h 184"/>
                <a:gd name="T14" fmla="*/ 214 w 238"/>
                <a:gd name="T15" fmla="*/ 118 h 184"/>
                <a:gd name="T16" fmla="*/ 192 w 238"/>
                <a:gd name="T17" fmla="*/ 142 h 184"/>
                <a:gd name="T18" fmla="*/ 166 w 238"/>
                <a:gd name="T19" fmla="*/ 162 h 184"/>
                <a:gd name="T20" fmla="*/ 134 w 238"/>
                <a:gd name="T21" fmla="*/ 176 h 184"/>
                <a:gd name="T22" fmla="*/ 96 w 238"/>
                <a:gd name="T23" fmla="*/ 184 h 184"/>
                <a:gd name="T24" fmla="*/ 78 w 238"/>
                <a:gd name="T25" fmla="*/ 184 h 184"/>
                <a:gd name="T26" fmla="*/ 46 w 238"/>
                <a:gd name="T27" fmla="*/ 182 h 184"/>
                <a:gd name="T28" fmla="*/ 20 w 238"/>
                <a:gd name="T29" fmla="*/ 170 h 184"/>
                <a:gd name="T30" fmla="*/ 2 w 238"/>
                <a:gd name="T31" fmla="*/ 150 h 184"/>
                <a:gd name="T32" fmla="*/ 0 w 238"/>
                <a:gd name="T33" fmla="*/ 134 h 184"/>
                <a:gd name="T34" fmla="*/ 2 w 238"/>
                <a:gd name="T35" fmla="*/ 106 h 184"/>
                <a:gd name="T36" fmla="*/ 14 w 238"/>
                <a:gd name="T37" fmla="*/ 78 h 184"/>
                <a:gd name="T38" fmla="*/ 30 w 238"/>
                <a:gd name="T39" fmla="*/ 54 h 184"/>
                <a:gd name="T40" fmla="*/ 46 w 238"/>
                <a:gd name="T41" fmla="*/ 36 h 184"/>
                <a:gd name="T42" fmla="*/ 66 w 238"/>
                <a:gd name="T43" fmla="*/ 20 h 184"/>
                <a:gd name="T44" fmla="*/ 92 w 238"/>
                <a:gd name="T45" fmla="*/ 10 h 184"/>
                <a:gd name="T46" fmla="*/ 120 w 238"/>
                <a:gd name="T47" fmla="*/ 2 h 184"/>
                <a:gd name="T48" fmla="*/ 154 w 238"/>
                <a:gd name="T49" fmla="*/ 0 h 184"/>
                <a:gd name="T50" fmla="*/ 132 w 238"/>
                <a:gd name="T51" fmla="*/ 50 h 184"/>
                <a:gd name="T52" fmla="*/ 126 w 238"/>
                <a:gd name="T53" fmla="*/ 52 h 184"/>
                <a:gd name="T54" fmla="*/ 116 w 238"/>
                <a:gd name="T55" fmla="*/ 60 h 184"/>
                <a:gd name="T56" fmla="*/ 104 w 238"/>
                <a:gd name="T57" fmla="*/ 80 h 184"/>
                <a:gd name="T58" fmla="*/ 98 w 238"/>
                <a:gd name="T59" fmla="*/ 94 h 184"/>
                <a:gd name="T60" fmla="*/ 90 w 238"/>
                <a:gd name="T61" fmla="*/ 122 h 184"/>
                <a:gd name="T62" fmla="*/ 94 w 238"/>
                <a:gd name="T63" fmla="*/ 132 h 184"/>
                <a:gd name="T64" fmla="*/ 108 w 238"/>
                <a:gd name="T65" fmla="*/ 132 h 184"/>
                <a:gd name="T66" fmla="*/ 116 w 238"/>
                <a:gd name="T67" fmla="*/ 126 h 184"/>
                <a:gd name="T68" fmla="*/ 132 w 238"/>
                <a:gd name="T69" fmla="*/ 100 h 184"/>
                <a:gd name="T70" fmla="*/ 142 w 238"/>
                <a:gd name="T71" fmla="*/ 78 h 184"/>
                <a:gd name="T72" fmla="*/ 144 w 238"/>
                <a:gd name="T73" fmla="*/ 54 h 184"/>
                <a:gd name="T74" fmla="*/ 140 w 238"/>
                <a:gd name="T75" fmla="*/ 52 h 184"/>
                <a:gd name="T76" fmla="*/ 132 w 238"/>
                <a:gd name="T77" fmla="*/ 5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184">
                  <a:moveTo>
                    <a:pt x="154" y="0"/>
                  </a:moveTo>
                  <a:lnTo>
                    <a:pt x="154" y="0"/>
                  </a:lnTo>
                  <a:lnTo>
                    <a:pt x="184" y="2"/>
                  </a:lnTo>
                  <a:lnTo>
                    <a:pt x="198" y="4"/>
                  </a:lnTo>
                  <a:lnTo>
                    <a:pt x="210" y="8"/>
                  </a:lnTo>
                  <a:lnTo>
                    <a:pt x="220" y="14"/>
                  </a:lnTo>
                  <a:lnTo>
                    <a:pt x="230" y="24"/>
                  </a:lnTo>
                  <a:lnTo>
                    <a:pt x="236" y="36"/>
                  </a:lnTo>
                  <a:lnTo>
                    <a:pt x="238" y="50"/>
                  </a:lnTo>
                  <a:lnTo>
                    <a:pt x="238" y="50"/>
                  </a:lnTo>
                  <a:lnTo>
                    <a:pt x="238" y="60"/>
                  </a:lnTo>
                  <a:lnTo>
                    <a:pt x="236" y="70"/>
                  </a:lnTo>
                  <a:lnTo>
                    <a:pt x="230" y="88"/>
                  </a:lnTo>
                  <a:lnTo>
                    <a:pt x="222" y="104"/>
                  </a:lnTo>
                  <a:lnTo>
                    <a:pt x="214" y="118"/>
                  </a:lnTo>
                  <a:lnTo>
                    <a:pt x="214" y="118"/>
                  </a:lnTo>
                  <a:lnTo>
                    <a:pt x="204" y="130"/>
                  </a:lnTo>
                  <a:lnTo>
                    <a:pt x="192" y="142"/>
                  </a:lnTo>
                  <a:lnTo>
                    <a:pt x="180" y="152"/>
                  </a:lnTo>
                  <a:lnTo>
                    <a:pt x="166" y="162"/>
                  </a:lnTo>
                  <a:lnTo>
                    <a:pt x="150" y="170"/>
                  </a:lnTo>
                  <a:lnTo>
                    <a:pt x="134" y="176"/>
                  </a:lnTo>
                  <a:lnTo>
                    <a:pt x="116" y="180"/>
                  </a:lnTo>
                  <a:lnTo>
                    <a:pt x="96" y="184"/>
                  </a:lnTo>
                  <a:lnTo>
                    <a:pt x="96" y="184"/>
                  </a:lnTo>
                  <a:lnTo>
                    <a:pt x="78" y="184"/>
                  </a:lnTo>
                  <a:lnTo>
                    <a:pt x="62" y="184"/>
                  </a:lnTo>
                  <a:lnTo>
                    <a:pt x="46" y="182"/>
                  </a:lnTo>
                  <a:lnTo>
                    <a:pt x="32" y="176"/>
                  </a:lnTo>
                  <a:lnTo>
                    <a:pt x="20" y="170"/>
                  </a:lnTo>
                  <a:lnTo>
                    <a:pt x="10" y="162"/>
                  </a:lnTo>
                  <a:lnTo>
                    <a:pt x="2" y="150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8" y="90"/>
                  </a:lnTo>
                  <a:lnTo>
                    <a:pt x="14" y="78"/>
                  </a:lnTo>
                  <a:lnTo>
                    <a:pt x="22" y="64"/>
                  </a:lnTo>
                  <a:lnTo>
                    <a:pt x="30" y="54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56" y="28"/>
                  </a:lnTo>
                  <a:lnTo>
                    <a:pt x="66" y="20"/>
                  </a:lnTo>
                  <a:lnTo>
                    <a:pt x="78" y="14"/>
                  </a:lnTo>
                  <a:lnTo>
                    <a:pt x="92" y="10"/>
                  </a:lnTo>
                  <a:lnTo>
                    <a:pt x="106" y="6"/>
                  </a:lnTo>
                  <a:lnTo>
                    <a:pt x="120" y="2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close/>
                  <a:moveTo>
                    <a:pt x="132" y="50"/>
                  </a:moveTo>
                  <a:lnTo>
                    <a:pt x="132" y="50"/>
                  </a:lnTo>
                  <a:lnTo>
                    <a:pt x="126" y="52"/>
                  </a:lnTo>
                  <a:lnTo>
                    <a:pt x="120" y="54"/>
                  </a:lnTo>
                  <a:lnTo>
                    <a:pt x="116" y="60"/>
                  </a:lnTo>
                  <a:lnTo>
                    <a:pt x="112" y="66"/>
                  </a:lnTo>
                  <a:lnTo>
                    <a:pt x="104" y="80"/>
                  </a:lnTo>
                  <a:lnTo>
                    <a:pt x="98" y="94"/>
                  </a:lnTo>
                  <a:lnTo>
                    <a:pt x="98" y="94"/>
                  </a:lnTo>
                  <a:lnTo>
                    <a:pt x="94" y="106"/>
                  </a:lnTo>
                  <a:lnTo>
                    <a:pt x="90" y="122"/>
                  </a:lnTo>
                  <a:lnTo>
                    <a:pt x="92" y="128"/>
                  </a:lnTo>
                  <a:lnTo>
                    <a:pt x="94" y="132"/>
                  </a:lnTo>
                  <a:lnTo>
                    <a:pt x="100" y="134"/>
                  </a:lnTo>
                  <a:lnTo>
                    <a:pt x="108" y="132"/>
                  </a:lnTo>
                  <a:lnTo>
                    <a:pt x="108" y="132"/>
                  </a:lnTo>
                  <a:lnTo>
                    <a:pt x="116" y="126"/>
                  </a:lnTo>
                  <a:lnTo>
                    <a:pt x="124" y="118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42" y="78"/>
                  </a:lnTo>
                  <a:lnTo>
                    <a:pt x="144" y="66"/>
                  </a:lnTo>
                  <a:lnTo>
                    <a:pt x="144" y="54"/>
                  </a:lnTo>
                  <a:lnTo>
                    <a:pt x="144" y="54"/>
                  </a:lnTo>
                  <a:lnTo>
                    <a:pt x="140" y="52"/>
                  </a:lnTo>
                  <a:lnTo>
                    <a:pt x="132" y="50"/>
                  </a:lnTo>
                  <a:lnTo>
                    <a:pt x="132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3316" y="2107"/>
              <a:ext cx="216" cy="184"/>
            </a:xfrm>
            <a:custGeom>
              <a:avLst/>
              <a:gdLst>
                <a:gd name="T0" fmla="*/ 216 w 216"/>
                <a:gd name="T1" fmla="*/ 6 h 184"/>
                <a:gd name="T2" fmla="*/ 216 w 216"/>
                <a:gd name="T3" fmla="*/ 6 h 184"/>
                <a:gd name="T4" fmla="*/ 194 w 216"/>
                <a:gd name="T5" fmla="*/ 58 h 184"/>
                <a:gd name="T6" fmla="*/ 194 w 216"/>
                <a:gd name="T7" fmla="*/ 58 h 184"/>
                <a:gd name="T8" fmla="*/ 184 w 216"/>
                <a:gd name="T9" fmla="*/ 54 h 184"/>
                <a:gd name="T10" fmla="*/ 174 w 216"/>
                <a:gd name="T11" fmla="*/ 52 h 184"/>
                <a:gd name="T12" fmla="*/ 164 w 216"/>
                <a:gd name="T13" fmla="*/ 50 h 184"/>
                <a:gd name="T14" fmla="*/ 154 w 216"/>
                <a:gd name="T15" fmla="*/ 50 h 184"/>
                <a:gd name="T16" fmla="*/ 144 w 216"/>
                <a:gd name="T17" fmla="*/ 52 h 184"/>
                <a:gd name="T18" fmla="*/ 134 w 216"/>
                <a:gd name="T19" fmla="*/ 54 h 184"/>
                <a:gd name="T20" fmla="*/ 126 w 216"/>
                <a:gd name="T21" fmla="*/ 60 h 184"/>
                <a:gd name="T22" fmla="*/ 118 w 216"/>
                <a:gd name="T23" fmla="*/ 66 h 184"/>
                <a:gd name="T24" fmla="*/ 118 w 216"/>
                <a:gd name="T25" fmla="*/ 66 h 184"/>
                <a:gd name="T26" fmla="*/ 106 w 216"/>
                <a:gd name="T27" fmla="*/ 78 h 184"/>
                <a:gd name="T28" fmla="*/ 98 w 216"/>
                <a:gd name="T29" fmla="*/ 92 h 184"/>
                <a:gd name="T30" fmla="*/ 96 w 216"/>
                <a:gd name="T31" fmla="*/ 102 h 184"/>
                <a:gd name="T32" fmla="*/ 96 w 216"/>
                <a:gd name="T33" fmla="*/ 110 h 184"/>
                <a:gd name="T34" fmla="*/ 96 w 216"/>
                <a:gd name="T35" fmla="*/ 118 h 184"/>
                <a:gd name="T36" fmla="*/ 100 w 216"/>
                <a:gd name="T37" fmla="*/ 124 h 184"/>
                <a:gd name="T38" fmla="*/ 100 w 216"/>
                <a:gd name="T39" fmla="*/ 124 h 184"/>
                <a:gd name="T40" fmla="*/ 106 w 216"/>
                <a:gd name="T41" fmla="*/ 130 h 184"/>
                <a:gd name="T42" fmla="*/ 114 w 216"/>
                <a:gd name="T43" fmla="*/ 132 h 184"/>
                <a:gd name="T44" fmla="*/ 124 w 216"/>
                <a:gd name="T45" fmla="*/ 134 h 184"/>
                <a:gd name="T46" fmla="*/ 134 w 216"/>
                <a:gd name="T47" fmla="*/ 134 h 184"/>
                <a:gd name="T48" fmla="*/ 152 w 216"/>
                <a:gd name="T49" fmla="*/ 130 h 184"/>
                <a:gd name="T50" fmla="*/ 168 w 216"/>
                <a:gd name="T51" fmla="*/ 124 h 184"/>
                <a:gd name="T52" fmla="*/ 168 w 216"/>
                <a:gd name="T53" fmla="*/ 124 h 184"/>
                <a:gd name="T54" fmla="*/ 146 w 216"/>
                <a:gd name="T55" fmla="*/ 176 h 184"/>
                <a:gd name="T56" fmla="*/ 146 w 216"/>
                <a:gd name="T57" fmla="*/ 176 h 184"/>
                <a:gd name="T58" fmla="*/ 126 w 216"/>
                <a:gd name="T59" fmla="*/ 180 h 184"/>
                <a:gd name="T60" fmla="*/ 102 w 216"/>
                <a:gd name="T61" fmla="*/ 184 h 184"/>
                <a:gd name="T62" fmla="*/ 78 w 216"/>
                <a:gd name="T63" fmla="*/ 184 h 184"/>
                <a:gd name="T64" fmla="*/ 54 w 216"/>
                <a:gd name="T65" fmla="*/ 182 h 184"/>
                <a:gd name="T66" fmla="*/ 34 w 216"/>
                <a:gd name="T67" fmla="*/ 178 h 184"/>
                <a:gd name="T68" fmla="*/ 24 w 216"/>
                <a:gd name="T69" fmla="*/ 174 h 184"/>
                <a:gd name="T70" fmla="*/ 18 w 216"/>
                <a:gd name="T71" fmla="*/ 168 h 184"/>
                <a:gd name="T72" fmla="*/ 10 w 216"/>
                <a:gd name="T73" fmla="*/ 162 h 184"/>
                <a:gd name="T74" fmla="*/ 6 w 216"/>
                <a:gd name="T75" fmla="*/ 154 h 184"/>
                <a:gd name="T76" fmla="*/ 2 w 216"/>
                <a:gd name="T77" fmla="*/ 144 h 184"/>
                <a:gd name="T78" fmla="*/ 0 w 216"/>
                <a:gd name="T79" fmla="*/ 134 h 184"/>
                <a:gd name="T80" fmla="*/ 0 w 216"/>
                <a:gd name="T81" fmla="*/ 134 h 184"/>
                <a:gd name="T82" fmla="*/ 0 w 216"/>
                <a:gd name="T83" fmla="*/ 120 h 184"/>
                <a:gd name="T84" fmla="*/ 4 w 216"/>
                <a:gd name="T85" fmla="*/ 104 h 184"/>
                <a:gd name="T86" fmla="*/ 8 w 216"/>
                <a:gd name="T87" fmla="*/ 90 h 184"/>
                <a:gd name="T88" fmla="*/ 14 w 216"/>
                <a:gd name="T89" fmla="*/ 78 h 184"/>
                <a:gd name="T90" fmla="*/ 22 w 216"/>
                <a:gd name="T91" fmla="*/ 66 h 184"/>
                <a:gd name="T92" fmla="*/ 30 w 216"/>
                <a:gd name="T93" fmla="*/ 54 h 184"/>
                <a:gd name="T94" fmla="*/ 46 w 216"/>
                <a:gd name="T95" fmla="*/ 38 h 184"/>
                <a:gd name="T96" fmla="*/ 46 w 216"/>
                <a:gd name="T97" fmla="*/ 38 h 184"/>
                <a:gd name="T98" fmla="*/ 60 w 216"/>
                <a:gd name="T99" fmla="*/ 26 h 184"/>
                <a:gd name="T100" fmla="*/ 78 w 216"/>
                <a:gd name="T101" fmla="*/ 16 h 184"/>
                <a:gd name="T102" fmla="*/ 100 w 216"/>
                <a:gd name="T103" fmla="*/ 8 h 184"/>
                <a:gd name="T104" fmla="*/ 122 w 216"/>
                <a:gd name="T105" fmla="*/ 2 h 184"/>
                <a:gd name="T106" fmla="*/ 144 w 216"/>
                <a:gd name="T107" fmla="*/ 0 h 184"/>
                <a:gd name="T108" fmla="*/ 168 w 216"/>
                <a:gd name="T109" fmla="*/ 0 h 184"/>
                <a:gd name="T110" fmla="*/ 192 w 216"/>
                <a:gd name="T111" fmla="*/ 2 h 184"/>
                <a:gd name="T112" fmla="*/ 216 w 216"/>
                <a:gd name="T113" fmla="*/ 6 h 184"/>
                <a:gd name="T114" fmla="*/ 216 w 216"/>
                <a:gd name="T115" fmla="*/ 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" h="184">
                  <a:moveTo>
                    <a:pt x="216" y="6"/>
                  </a:moveTo>
                  <a:lnTo>
                    <a:pt x="216" y="6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184" y="54"/>
                  </a:lnTo>
                  <a:lnTo>
                    <a:pt x="174" y="52"/>
                  </a:lnTo>
                  <a:lnTo>
                    <a:pt x="164" y="50"/>
                  </a:lnTo>
                  <a:lnTo>
                    <a:pt x="154" y="50"/>
                  </a:lnTo>
                  <a:lnTo>
                    <a:pt x="144" y="52"/>
                  </a:lnTo>
                  <a:lnTo>
                    <a:pt x="134" y="54"/>
                  </a:lnTo>
                  <a:lnTo>
                    <a:pt x="126" y="60"/>
                  </a:lnTo>
                  <a:lnTo>
                    <a:pt x="118" y="66"/>
                  </a:lnTo>
                  <a:lnTo>
                    <a:pt x="118" y="66"/>
                  </a:lnTo>
                  <a:lnTo>
                    <a:pt x="106" y="78"/>
                  </a:lnTo>
                  <a:lnTo>
                    <a:pt x="98" y="92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8"/>
                  </a:lnTo>
                  <a:lnTo>
                    <a:pt x="100" y="124"/>
                  </a:lnTo>
                  <a:lnTo>
                    <a:pt x="100" y="124"/>
                  </a:lnTo>
                  <a:lnTo>
                    <a:pt x="106" y="130"/>
                  </a:lnTo>
                  <a:lnTo>
                    <a:pt x="114" y="132"/>
                  </a:lnTo>
                  <a:lnTo>
                    <a:pt x="124" y="134"/>
                  </a:lnTo>
                  <a:lnTo>
                    <a:pt x="134" y="134"/>
                  </a:lnTo>
                  <a:lnTo>
                    <a:pt x="152" y="130"/>
                  </a:lnTo>
                  <a:lnTo>
                    <a:pt x="168" y="124"/>
                  </a:lnTo>
                  <a:lnTo>
                    <a:pt x="168" y="124"/>
                  </a:lnTo>
                  <a:lnTo>
                    <a:pt x="146" y="176"/>
                  </a:lnTo>
                  <a:lnTo>
                    <a:pt x="146" y="176"/>
                  </a:lnTo>
                  <a:lnTo>
                    <a:pt x="126" y="180"/>
                  </a:lnTo>
                  <a:lnTo>
                    <a:pt x="102" y="184"/>
                  </a:lnTo>
                  <a:lnTo>
                    <a:pt x="78" y="184"/>
                  </a:lnTo>
                  <a:lnTo>
                    <a:pt x="54" y="182"/>
                  </a:lnTo>
                  <a:lnTo>
                    <a:pt x="34" y="178"/>
                  </a:lnTo>
                  <a:lnTo>
                    <a:pt x="24" y="174"/>
                  </a:lnTo>
                  <a:lnTo>
                    <a:pt x="18" y="168"/>
                  </a:lnTo>
                  <a:lnTo>
                    <a:pt x="10" y="162"/>
                  </a:lnTo>
                  <a:lnTo>
                    <a:pt x="6" y="154"/>
                  </a:lnTo>
                  <a:lnTo>
                    <a:pt x="2" y="14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20"/>
                  </a:lnTo>
                  <a:lnTo>
                    <a:pt x="4" y="104"/>
                  </a:lnTo>
                  <a:lnTo>
                    <a:pt x="8" y="90"/>
                  </a:lnTo>
                  <a:lnTo>
                    <a:pt x="14" y="78"/>
                  </a:lnTo>
                  <a:lnTo>
                    <a:pt x="22" y="66"/>
                  </a:lnTo>
                  <a:lnTo>
                    <a:pt x="30" y="54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60" y="26"/>
                  </a:lnTo>
                  <a:lnTo>
                    <a:pt x="78" y="16"/>
                  </a:lnTo>
                  <a:lnTo>
                    <a:pt x="100" y="8"/>
                  </a:lnTo>
                  <a:lnTo>
                    <a:pt x="122" y="2"/>
                  </a:lnTo>
                  <a:lnTo>
                    <a:pt x="144" y="0"/>
                  </a:lnTo>
                  <a:lnTo>
                    <a:pt x="168" y="0"/>
                  </a:lnTo>
                  <a:lnTo>
                    <a:pt x="192" y="2"/>
                  </a:lnTo>
                  <a:lnTo>
                    <a:pt x="216" y="6"/>
                  </a:lnTo>
                  <a:lnTo>
                    <a:pt x="21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auto">
            <a:xfrm>
              <a:off x="3500" y="2107"/>
              <a:ext cx="226" cy="184"/>
            </a:xfrm>
            <a:custGeom>
              <a:avLst/>
              <a:gdLst>
                <a:gd name="T0" fmla="*/ 226 w 226"/>
                <a:gd name="T1" fmla="*/ 6 h 184"/>
                <a:gd name="T2" fmla="*/ 208 w 226"/>
                <a:gd name="T3" fmla="*/ 54 h 184"/>
                <a:gd name="T4" fmla="*/ 196 w 226"/>
                <a:gd name="T5" fmla="*/ 50 h 184"/>
                <a:gd name="T6" fmla="*/ 164 w 226"/>
                <a:gd name="T7" fmla="*/ 44 h 184"/>
                <a:gd name="T8" fmla="*/ 146 w 226"/>
                <a:gd name="T9" fmla="*/ 44 h 184"/>
                <a:gd name="T10" fmla="*/ 130 w 226"/>
                <a:gd name="T11" fmla="*/ 48 h 184"/>
                <a:gd name="T12" fmla="*/ 122 w 226"/>
                <a:gd name="T13" fmla="*/ 56 h 184"/>
                <a:gd name="T14" fmla="*/ 122 w 226"/>
                <a:gd name="T15" fmla="*/ 58 h 184"/>
                <a:gd name="T16" fmla="*/ 128 w 226"/>
                <a:gd name="T17" fmla="*/ 64 h 184"/>
                <a:gd name="T18" fmla="*/ 160 w 226"/>
                <a:gd name="T19" fmla="*/ 70 h 184"/>
                <a:gd name="T20" fmla="*/ 174 w 226"/>
                <a:gd name="T21" fmla="*/ 72 h 184"/>
                <a:gd name="T22" fmla="*/ 190 w 226"/>
                <a:gd name="T23" fmla="*/ 82 h 184"/>
                <a:gd name="T24" fmla="*/ 198 w 226"/>
                <a:gd name="T25" fmla="*/ 92 h 184"/>
                <a:gd name="T26" fmla="*/ 200 w 226"/>
                <a:gd name="T27" fmla="*/ 98 h 184"/>
                <a:gd name="T28" fmla="*/ 198 w 226"/>
                <a:gd name="T29" fmla="*/ 112 h 184"/>
                <a:gd name="T30" fmla="*/ 184 w 226"/>
                <a:gd name="T31" fmla="*/ 138 h 184"/>
                <a:gd name="T32" fmla="*/ 176 w 226"/>
                <a:gd name="T33" fmla="*/ 148 h 184"/>
                <a:gd name="T34" fmla="*/ 142 w 226"/>
                <a:gd name="T35" fmla="*/ 170 h 184"/>
                <a:gd name="T36" fmla="*/ 96 w 226"/>
                <a:gd name="T37" fmla="*/ 182 h 184"/>
                <a:gd name="T38" fmla="*/ 48 w 226"/>
                <a:gd name="T39" fmla="*/ 184 h 184"/>
                <a:gd name="T40" fmla="*/ 0 w 226"/>
                <a:gd name="T41" fmla="*/ 174 h 184"/>
                <a:gd name="T42" fmla="*/ 10 w 226"/>
                <a:gd name="T43" fmla="*/ 150 h 184"/>
                <a:gd name="T44" fmla="*/ 20 w 226"/>
                <a:gd name="T45" fmla="*/ 124 h 184"/>
                <a:gd name="T46" fmla="*/ 48 w 226"/>
                <a:gd name="T47" fmla="*/ 136 h 184"/>
                <a:gd name="T48" fmla="*/ 86 w 226"/>
                <a:gd name="T49" fmla="*/ 140 h 184"/>
                <a:gd name="T50" fmla="*/ 96 w 226"/>
                <a:gd name="T51" fmla="*/ 138 h 184"/>
                <a:gd name="T52" fmla="*/ 112 w 226"/>
                <a:gd name="T53" fmla="*/ 132 h 184"/>
                <a:gd name="T54" fmla="*/ 114 w 226"/>
                <a:gd name="T55" fmla="*/ 126 h 184"/>
                <a:gd name="T56" fmla="*/ 114 w 226"/>
                <a:gd name="T57" fmla="*/ 124 h 184"/>
                <a:gd name="T58" fmla="*/ 104 w 226"/>
                <a:gd name="T59" fmla="*/ 118 h 184"/>
                <a:gd name="T60" fmla="*/ 86 w 226"/>
                <a:gd name="T61" fmla="*/ 114 h 184"/>
                <a:gd name="T62" fmla="*/ 54 w 226"/>
                <a:gd name="T63" fmla="*/ 106 h 184"/>
                <a:gd name="T64" fmla="*/ 44 w 226"/>
                <a:gd name="T65" fmla="*/ 96 h 184"/>
                <a:gd name="T66" fmla="*/ 38 w 226"/>
                <a:gd name="T67" fmla="*/ 84 h 184"/>
                <a:gd name="T68" fmla="*/ 38 w 226"/>
                <a:gd name="T69" fmla="*/ 70 h 184"/>
                <a:gd name="T70" fmla="*/ 50 w 226"/>
                <a:gd name="T71" fmla="*/ 44 h 184"/>
                <a:gd name="T72" fmla="*/ 58 w 226"/>
                <a:gd name="T73" fmla="*/ 34 h 184"/>
                <a:gd name="T74" fmla="*/ 90 w 226"/>
                <a:gd name="T75" fmla="*/ 14 h 184"/>
                <a:gd name="T76" fmla="*/ 132 w 226"/>
                <a:gd name="T77" fmla="*/ 2 h 184"/>
                <a:gd name="T78" fmla="*/ 180 w 226"/>
                <a:gd name="T79" fmla="*/ 0 h 184"/>
                <a:gd name="T80" fmla="*/ 226 w 226"/>
                <a:gd name="T81" fmla="*/ 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184">
                  <a:moveTo>
                    <a:pt x="226" y="6"/>
                  </a:moveTo>
                  <a:lnTo>
                    <a:pt x="226" y="6"/>
                  </a:lnTo>
                  <a:lnTo>
                    <a:pt x="218" y="30"/>
                  </a:lnTo>
                  <a:lnTo>
                    <a:pt x="208" y="54"/>
                  </a:lnTo>
                  <a:lnTo>
                    <a:pt x="208" y="54"/>
                  </a:lnTo>
                  <a:lnTo>
                    <a:pt x="196" y="50"/>
                  </a:lnTo>
                  <a:lnTo>
                    <a:pt x="182" y="46"/>
                  </a:lnTo>
                  <a:lnTo>
                    <a:pt x="164" y="44"/>
                  </a:lnTo>
                  <a:lnTo>
                    <a:pt x="146" y="44"/>
                  </a:lnTo>
                  <a:lnTo>
                    <a:pt x="146" y="44"/>
                  </a:lnTo>
                  <a:lnTo>
                    <a:pt x="138" y="46"/>
                  </a:lnTo>
                  <a:lnTo>
                    <a:pt x="130" y="48"/>
                  </a:lnTo>
                  <a:lnTo>
                    <a:pt x="124" y="52"/>
                  </a:lnTo>
                  <a:lnTo>
                    <a:pt x="122" y="56"/>
                  </a:lnTo>
                  <a:lnTo>
                    <a:pt x="122" y="58"/>
                  </a:lnTo>
                  <a:lnTo>
                    <a:pt x="122" y="58"/>
                  </a:lnTo>
                  <a:lnTo>
                    <a:pt x="124" y="62"/>
                  </a:lnTo>
                  <a:lnTo>
                    <a:pt x="128" y="64"/>
                  </a:lnTo>
                  <a:lnTo>
                    <a:pt x="138" y="66"/>
                  </a:lnTo>
                  <a:lnTo>
                    <a:pt x="160" y="70"/>
                  </a:lnTo>
                  <a:lnTo>
                    <a:pt x="160" y="70"/>
                  </a:lnTo>
                  <a:lnTo>
                    <a:pt x="174" y="72"/>
                  </a:lnTo>
                  <a:lnTo>
                    <a:pt x="186" y="78"/>
                  </a:lnTo>
                  <a:lnTo>
                    <a:pt x="190" y="82"/>
                  </a:lnTo>
                  <a:lnTo>
                    <a:pt x="194" y="86"/>
                  </a:lnTo>
                  <a:lnTo>
                    <a:pt x="198" y="92"/>
                  </a:lnTo>
                  <a:lnTo>
                    <a:pt x="200" y="98"/>
                  </a:lnTo>
                  <a:lnTo>
                    <a:pt x="200" y="98"/>
                  </a:lnTo>
                  <a:lnTo>
                    <a:pt x="200" y="106"/>
                  </a:lnTo>
                  <a:lnTo>
                    <a:pt x="198" y="112"/>
                  </a:lnTo>
                  <a:lnTo>
                    <a:pt x="192" y="126"/>
                  </a:lnTo>
                  <a:lnTo>
                    <a:pt x="184" y="138"/>
                  </a:lnTo>
                  <a:lnTo>
                    <a:pt x="176" y="148"/>
                  </a:lnTo>
                  <a:lnTo>
                    <a:pt x="176" y="148"/>
                  </a:lnTo>
                  <a:lnTo>
                    <a:pt x="160" y="160"/>
                  </a:lnTo>
                  <a:lnTo>
                    <a:pt x="142" y="170"/>
                  </a:lnTo>
                  <a:lnTo>
                    <a:pt x="120" y="178"/>
                  </a:lnTo>
                  <a:lnTo>
                    <a:pt x="96" y="182"/>
                  </a:lnTo>
                  <a:lnTo>
                    <a:pt x="72" y="184"/>
                  </a:lnTo>
                  <a:lnTo>
                    <a:pt x="48" y="184"/>
                  </a:lnTo>
                  <a:lnTo>
                    <a:pt x="24" y="180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10" y="150"/>
                  </a:lnTo>
                  <a:lnTo>
                    <a:pt x="20" y="124"/>
                  </a:lnTo>
                  <a:lnTo>
                    <a:pt x="20" y="124"/>
                  </a:lnTo>
                  <a:lnTo>
                    <a:pt x="34" y="130"/>
                  </a:lnTo>
                  <a:lnTo>
                    <a:pt x="48" y="136"/>
                  </a:lnTo>
                  <a:lnTo>
                    <a:pt x="66" y="140"/>
                  </a:lnTo>
                  <a:lnTo>
                    <a:pt x="86" y="140"/>
                  </a:lnTo>
                  <a:lnTo>
                    <a:pt x="86" y="140"/>
                  </a:lnTo>
                  <a:lnTo>
                    <a:pt x="96" y="138"/>
                  </a:lnTo>
                  <a:lnTo>
                    <a:pt x="104" y="136"/>
                  </a:lnTo>
                  <a:lnTo>
                    <a:pt x="112" y="132"/>
                  </a:lnTo>
                  <a:lnTo>
                    <a:pt x="114" y="128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4" y="124"/>
                  </a:lnTo>
                  <a:lnTo>
                    <a:pt x="110" y="122"/>
                  </a:lnTo>
                  <a:lnTo>
                    <a:pt x="104" y="118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70" y="110"/>
                  </a:lnTo>
                  <a:lnTo>
                    <a:pt x="54" y="106"/>
                  </a:lnTo>
                  <a:lnTo>
                    <a:pt x="48" y="102"/>
                  </a:lnTo>
                  <a:lnTo>
                    <a:pt x="44" y="96"/>
                  </a:lnTo>
                  <a:lnTo>
                    <a:pt x="40" y="90"/>
                  </a:lnTo>
                  <a:lnTo>
                    <a:pt x="38" y="84"/>
                  </a:lnTo>
                  <a:lnTo>
                    <a:pt x="38" y="84"/>
                  </a:lnTo>
                  <a:lnTo>
                    <a:pt x="38" y="70"/>
                  </a:lnTo>
                  <a:lnTo>
                    <a:pt x="44" y="56"/>
                  </a:lnTo>
                  <a:lnTo>
                    <a:pt x="50" y="44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72" y="22"/>
                  </a:lnTo>
                  <a:lnTo>
                    <a:pt x="90" y="14"/>
                  </a:lnTo>
                  <a:lnTo>
                    <a:pt x="110" y="6"/>
                  </a:lnTo>
                  <a:lnTo>
                    <a:pt x="132" y="2"/>
                  </a:lnTo>
                  <a:lnTo>
                    <a:pt x="156" y="0"/>
                  </a:lnTo>
                  <a:lnTo>
                    <a:pt x="180" y="0"/>
                  </a:lnTo>
                  <a:lnTo>
                    <a:pt x="204" y="2"/>
                  </a:lnTo>
                  <a:lnTo>
                    <a:pt x="226" y="6"/>
                  </a:lnTo>
                  <a:lnTo>
                    <a:pt x="22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/>
            <p:cNvSpPr>
              <a:spLocks/>
            </p:cNvSpPr>
            <p:nvPr userDrawn="1"/>
          </p:nvSpPr>
          <p:spPr bwMode="auto">
            <a:xfrm>
              <a:off x="2854" y="2111"/>
              <a:ext cx="158" cy="176"/>
            </a:xfrm>
            <a:custGeom>
              <a:avLst/>
              <a:gdLst>
                <a:gd name="T0" fmla="*/ 72 w 158"/>
                <a:gd name="T1" fmla="*/ 0 h 176"/>
                <a:gd name="T2" fmla="*/ 72 w 158"/>
                <a:gd name="T3" fmla="*/ 0 h 176"/>
                <a:gd name="T4" fmla="*/ 158 w 158"/>
                <a:gd name="T5" fmla="*/ 0 h 176"/>
                <a:gd name="T6" fmla="*/ 158 w 158"/>
                <a:gd name="T7" fmla="*/ 0 h 176"/>
                <a:gd name="T8" fmla="*/ 84 w 158"/>
                <a:gd name="T9" fmla="*/ 176 h 176"/>
                <a:gd name="T10" fmla="*/ 84 w 158"/>
                <a:gd name="T11" fmla="*/ 176 h 176"/>
                <a:gd name="T12" fmla="*/ 0 w 158"/>
                <a:gd name="T13" fmla="*/ 176 h 176"/>
                <a:gd name="T14" fmla="*/ 0 w 158"/>
                <a:gd name="T15" fmla="*/ 176 h 176"/>
                <a:gd name="T16" fmla="*/ 36 w 158"/>
                <a:gd name="T17" fmla="*/ 88 h 176"/>
                <a:gd name="T18" fmla="*/ 72 w 158"/>
                <a:gd name="T19" fmla="*/ 0 h 176"/>
                <a:gd name="T20" fmla="*/ 72 w 158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" h="176">
                  <a:moveTo>
                    <a:pt x="72" y="0"/>
                  </a:moveTo>
                  <a:lnTo>
                    <a:pt x="72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84" y="176"/>
                  </a:lnTo>
                  <a:lnTo>
                    <a:pt x="84" y="176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36" y="88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/>
            <p:cNvSpPr>
              <a:spLocks/>
            </p:cNvSpPr>
            <p:nvPr userDrawn="1"/>
          </p:nvSpPr>
          <p:spPr bwMode="auto">
            <a:xfrm>
              <a:off x="3164" y="2111"/>
              <a:ext cx="158" cy="176"/>
            </a:xfrm>
            <a:custGeom>
              <a:avLst/>
              <a:gdLst>
                <a:gd name="T0" fmla="*/ 72 w 158"/>
                <a:gd name="T1" fmla="*/ 0 h 176"/>
                <a:gd name="T2" fmla="*/ 72 w 158"/>
                <a:gd name="T3" fmla="*/ 0 h 176"/>
                <a:gd name="T4" fmla="*/ 158 w 158"/>
                <a:gd name="T5" fmla="*/ 0 h 176"/>
                <a:gd name="T6" fmla="*/ 158 w 158"/>
                <a:gd name="T7" fmla="*/ 0 h 176"/>
                <a:gd name="T8" fmla="*/ 84 w 158"/>
                <a:gd name="T9" fmla="*/ 176 h 176"/>
                <a:gd name="T10" fmla="*/ 84 w 158"/>
                <a:gd name="T11" fmla="*/ 176 h 176"/>
                <a:gd name="T12" fmla="*/ 0 w 158"/>
                <a:gd name="T13" fmla="*/ 176 h 176"/>
                <a:gd name="T14" fmla="*/ 0 w 158"/>
                <a:gd name="T15" fmla="*/ 176 h 176"/>
                <a:gd name="T16" fmla="*/ 72 w 158"/>
                <a:gd name="T17" fmla="*/ 0 h 176"/>
                <a:gd name="T18" fmla="*/ 72 w 158"/>
                <a:gd name="T1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176">
                  <a:moveTo>
                    <a:pt x="72" y="0"/>
                  </a:moveTo>
                  <a:lnTo>
                    <a:pt x="72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84" y="176"/>
                  </a:lnTo>
                  <a:lnTo>
                    <a:pt x="84" y="176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/>
            <p:cNvSpPr>
              <a:spLocks/>
            </p:cNvSpPr>
            <p:nvPr userDrawn="1"/>
          </p:nvSpPr>
          <p:spPr bwMode="auto">
            <a:xfrm>
              <a:off x="3004" y="2029"/>
              <a:ext cx="232" cy="258"/>
            </a:xfrm>
            <a:custGeom>
              <a:avLst/>
              <a:gdLst>
                <a:gd name="T0" fmla="*/ 170 w 232"/>
                <a:gd name="T1" fmla="*/ 0 h 258"/>
                <a:gd name="T2" fmla="*/ 170 w 232"/>
                <a:gd name="T3" fmla="*/ 0 h 258"/>
                <a:gd name="T4" fmla="*/ 196 w 232"/>
                <a:gd name="T5" fmla="*/ 0 h 258"/>
                <a:gd name="T6" fmla="*/ 196 w 232"/>
                <a:gd name="T7" fmla="*/ 0 h 258"/>
                <a:gd name="T8" fmla="*/ 216 w 232"/>
                <a:gd name="T9" fmla="*/ 2 h 258"/>
                <a:gd name="T10" fmla="*/ 224 w 232"/>
                <a:gd name="T11" fmla="*/ 4 h 258"/>
                <a:gd name="T12" fmla="*/ 232 w 232"/>
                <a:gd name="T13" fmla="*/ 6 h 258"/>
                <a:gd name="T14" fmla="*/ 232 w 232"/>
                <a:gd name="T15" fmla="*/ 6 h 258"/>
                <a:gd name="T16" fmla="*/ 214 w 232"/>
                <a:gd name="T17" fmla="*/ 54 h 258"/>
                <a:gd name="T18" fmla="*/ 214 w 232"/>
                <a:gd name="T19" fmla="*/ 54 h 258"/>
                <a:gd name="T20" fmla="*/ 204 w 232"/>
                <a:gd name="T21" fmla="*/ 50 h 258"/>
                <a:gd name="T22" fmla="*/ 194 w 232"/>
                <a:gd name="T23" fmla="*/ 50 h 258"/>
                <a:gd name="T24" fmla="*/ 186 w 232"/>
                <a:gd name="T25" fmla="*/ 52 h 258"/>
                <a:gd name="T26" fmla="*/ 178 w 232"/>
                <a:gd name="T27" fmla="*/ 56 h 258"/>
                <a:gd name="T28" fmla="*/ 172 w 232"/>
                <a:gd name="T29" fmla="*/ 62 h 258"/>
                <a:gd name="T30" fmla="*/ 168 w 232"/>
                <a:gd name="T31" fmla="*/ 68 h 258"/>
                <a:gd name="T32" fmla="*/ 164 w 232"/>
                <a:gd name="T33" fmla="*/ 74 h 258"/>
                <a:gd name="T34" fmla="*/ 162 w 232"/>
                <a:gd name="T35" fmla="*/ 82 h 258"/>
                <a:gd name="T36" fmla="*/ 162 w 232"/>
                <a:gd name="T37" fmla="*/ 82 h 258"/>
                <a:gd name="T38" fmla="*/ 198 w 232"/>
                <a:gd name="T39" fmla="*/ 82 h 258"/>
                <a:gd name="T40" fmla="*/ 198 w 232"/>
                <a:gd name="T41" fmla="*/ 82 h 258"/>
                <a:gd name="T42" fmla="*/ 188 w 232"/>
                <a:gd name="T43" fmla="*/ 108 h 258"/>
                <a:gd name="T44" fmla="*/ 176 w 232"/>
                <a:gd name="T45" fmla="*/ 132 h 258"/>
                <a:gd name="T46" fmla="*/ 176 w 232"/>
                <a:gd name="T47" fmla="*/ 132 h 258"/>
                <a:gd name="T48" fmla="*/ 140 w 232"/>
                <a:gd name="T49" fmla="*/ 132 h 258"/>
                <a:gd name="T50" fmla="*/ 140 w 232"/>
                <a:gd name="T51" fmla="*/ 132 h 258"/>
                <a:gd name="T52" fmla="*/ 114 w 232"/>
                <a:gd name="T53" fmla="*/ 196 h 258"/>
                <a:gd name="T54" fmla="*/ 88 w 232"/>
                <a:gd name="T55" fmla="*/ 258 h 258"/>
                <a:gd name="T56" fmla="*/ 88 w 232"/>
                <a:gd name="T57" fmla="*/ 258 h 258"/>
                <a:gd name="T58" fmla="*/ 0 w 232"/>
                <a:gd name="T59" fmla="*/ 258 h 258"/>
                <a:gd name="T60" fmla="*/ 0 w 232"/>
                <a:gd name="T61" fmla="*/ 258 h 258"/>
                <a:gd name="T62" fmla="*/ 52 w 232"/>
                <a:gd name="T63" fmla="*/ 132 h 258"/>
                <a:gd name="T64" fmla="*/ 52 w 232"/>
                <a:gd name="T65" fmla="*/ 132 h 258"/>
                <a:gd name="T66" fmla="*/ 20 w 232"/>
                <a:gd name="T67" fmla="*/ 132 h 258"/>
                <a:gd name="T68" fmla="*/ 20 w 232"/>
                <a:gd name="T69" fmla="*/ 132 h 258"/>
                <a:gd name="T70" fmla="*/ 42 w 232"/>
                <a:gd name="T71" fmla="*/ 82 h 258"/>
                <a:gd name="T72" fmla="*/ 42 w 232"/>
                <a:gd name="T73" fmla="*/ 82 h 258"/>
                <a:gd name="T74" fmla="*/ 72 w 232"/>
                <a:gd name="T75" fmla="*/ 82 h 258"/>
                <a:gd name="T76" fmla="*/ 72 w 232"/>
                <a:gd name="T77" fmla="*/ 82 h 258"/>
                <a:gd name="T78" fmla="*/ 78 w 232"/>
                <a:gd name="T79" fmla="*/ 66 h 258"/>
                <a:gd name="T80" fmla="*/ 86 w 232"/>
                <a:gd name="T81" fmla="*/ 50 h 258"/>
                <a:gd name="T82" fmla="*/ 96 w 232"/>
                <a:gd name="T83" fmla="*/ 38 h 258"/>
                <a:gd name="T84" fmla="*/ 106 w 232"/>
                <a:gd name="T85" fmla="*/ 26 h 258"/>
                <a:gd name="T86" fmla="*/ 120 w 232"/>
                <a:gd name="T87" fmla="*/ 16 h 258"/>
                <a:gd name="T88" fmla="*/ 134 w 232"/>
                <a:gd name="T89" fmla="*/ 8 h 258"/>
                <a:gd name="T90" fmla="*/ 152 w 232"/>
                <a:gd name="T91" fmla="*/ 4 h 258"/>
                <a:gd name="T92" fmla="*/ 170 w 232"/>
                <a:gd name="T93" fmla="*/ 0 h 258"/>
                <a:gd name="T94" fmla="*/ 170 w 232"/>
                <a:gd name="T9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58">
                  <a:moveTo>
                    <a:pt x="170" y="0"/>
                  </a:moveTo>
                  <a:lnTo>
                    <a:pt x="170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216" y="2"/>
                  </a:lnTo>
                  <a:lnTo>
                    <a:pt x="224" y="4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14" y="54"/>
                  </a:lnTo>
                  <a:lnTo>
                    <a:pt x="214" y="54"/>
                  </a:lnTo>
                  <a:lnTo>
                    <a:pt x="204" y="50"/>
                  </a:lnTo>
                  <a:lnTo>
                    <a:pt x="194" y="50"/>
                  </a:lnTo>
                  <a:lnTo>
                    <a:pt x="186" y="52"/>
                  </a:lnTo>
                  <a:lnTo>
                    <a:pt x="178" y="56"/>
                  </a:lnTo>
                  <a:lnTo>
                    <a:pt x="172" y="62"/>
                  </a:lnTo>
                  <a:lnTo>
                    <a:pt x="168" y="68"/>
                  </a:lnTo>
                  <a:lnTo>
                    <a:pt x="164" y="74"/>
                  </a:lnTo>
                  <a:lnTo>
                    <a:pt x="162" y="82"/>
                  </a:lnTo>
                  <a:lnTo>
                    <a:pt x="162" y="82"/>
                  </a:lnTo>
                  <a:lnTo>
                    <a:pt x="198" y="82"/>
                  </a:lnTo>
                  <a:lnTo>
                    <a:pt x="198" y="82"/>
                  </a:lnTo>
                  <a:lnTo>
                    <a:pt x="188" y="108"/>
                  </a:lnTo>
                  <a:lnTo>
                    <a:pt x="176" y="132"/>
                  </a:lnTo>
                  <a:lnTo>
                    <a:pt x="176" y="132"/>
                  </a:lnTo>
                  <a:lnTo>
                    <a:pt x="140" y="132"/>
                  </a:lnTo>
                  <a:lnTo>
                    <a:pt x="140" y="132"/>
                  </a:lnTo>
                  <a:lnTo>
                    <a:pt x="114" y="196"/>
                  </a:lnTo>
                  <a:lnTo>
                    <a:pt x="88" y="258"/>
                  </a:lnTo>
                  <a:lnTo>
                    <a:pt x="88" y="258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52" y="132"/>
                  </a:lnTo>
                  <a:lnTo>
                    <a:pt x="52" y="132"/>
                  </a:lnTo>
                  <a:lnTo>
                    <a:pt x="20" y="132"/>
                  </a:lnTo>
                  <a:lnTo>
                    <a:pt x="20" y="13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72" y="82"/>
                  </a:lnTo>
                  <a:lnTo>
                    <a:pt x="72" y="82"/>
                  </a:lnTo>
                  <a:lnTo>
                    <a:pt x="78" y="66"/>
                  </a:lnTo>
                  <a:lnTo>
                    <a:pt x="86" y="50"/>
                  </a:lnTo>
                  <a:lnTo>
                    <a:pt x="96" y="38"/>
                  </a:lnTo>
                  <a:lnTo>
                    <a:pt x="106" y="26"/>
                  </a:lnTo>
                  <a:lnTo>
                    <a:pt x="120" y="16"/>
                  </a:lnTo>
                  <a:lnTo>
                    <a:pt x="134" y="8"/>
                  </a:lnTo>
                  <a:lnTo>
                    <a:pt x="152" y="4"/>
                  </a:lnTo>
                  <a:lnTo>
                    <a:pt x="170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/>
            <p:cNvSpPr>
              <a:spLocks noEditPoints="1"/>
            </p:cNvSpPr>
            <p:nvPr userDrawn="1"/>
          </p:nvSpPr>
          <p:spPr bwMode="auto">
            <a:xfrm>
              <a:off x="3712" y="2247"/>
              <a:ext cx="46" cy="44"/>
            </a:xfrm>
            <a:custGeom>
              <a:avLst/>
              <a:gdLst>
                <a:gd name="T0" fmla="*/ 24 w 46"/>
                <a:gd name="T1" fmla="*/ 0 h 44"/>
                <a:gd name="T2" fmla="*/ 40 w 46"/>
                <a:gd name="T3" fmla="*/ 6 h 44"/>
                <a:gd name="T4" fmla="*/ 46 w 46"/>
                <a:gd name="T5" fmla="*/ 22 h 44"/>
                <a:gd name="T6" fmla="*/ 44 w 46"/>
                <a:gd name="T7" fmla="*/ 30 h 44"/>
                <a:gd name="T8" fmla="*/ 32 w 46"/>
                <a:gd name="T9" fmla="*/ 42 h 44"/>
                <a:gd name="T10" fmla="*/ 24 w 46"/>
                <a:gd name="T11" fmla="*/ 44 h 44"/>
                <a:gd name="T12" fmla="*/ 8 w 46"/>
                <a:gd name="T13" fmla="*/ 38 h 44"/>
                <a:gd name="T14" fmla="*/ 0 w 46"/>
                <a:gd name="T15" fmla="*/ 22 h 44"/>
                <a:gd name="T16" fmla="*/ 2 w 46"/>
                <a:gd name="T17" fmla="*/ 12 h 44"/>
                <a:gd name="T18" fmla="*/ 14 w 46"/>
                <a:gd name="T19" fmla="*/ 0 h 44"/>
                <a:gd name="T20" fmla="*/ 24 w 46"/>
                <a:gd name="T21" fmla="*/ 0 h 44"/>
                <a:gd name="T22" fmla="*/ 24 w 46"/>
                <a:gd name="T23" fmla="*/ 4 h 44"/>
                <a:gd name="T24" fmla="*/ 10 w 46"/>
                <a:gd name="T25" fmla="*/ 8 h 44"/>
                <a:gd name="T26" fmla="*/ 6 w 46"/>
                <a:gd name="T27" fmla="*/ 22 h 44"/>
                <a:gd name="T28" fmla="*/ 8 w 46"/>
                <a:gd name="T29" fmla="*/ 28 h 44"/>
                <a:gd name="T30" fmla="*/ 16 w 46"/>
                <a:gd name="T31" fmla="*/ 38 h 44"/>
                <a:gd name="T32" fmla="*/ 24 w 46"/>
                <a:gd name="T33" fmla="*/ 40 h 44"/>
                <a:gd name="T34" fmla="*/ 36 w 46"/>
                <a:gd name="T35" fmla="*/ 34 h 44"/>
                <a:gd name="T36" fmla="*/ 42 w 46"/>
                <a:gd name="T37" fmla="*/ 22 h 44"/>
                <a:gd name="T38" fmla="*/ 40 w 46"/>
                <a:gd name="T39" fmla="*/ 14 h 44"/>
                <a:gd name="T40" fmla="*/ 30 w 46"/>
                <a:gd name="T41" fmla="*/ 4 h 44"/>
                <a:gd name="T42" fmla="*/ 24 w 46"/>
                <a:gd name="T43" fmla="*/ 4 h 44"/>
                <a:gd name="T44" fmla="*/ 16 w 46"/>
                <a:gd name="T45" fmla="*/ 34 h 44"/>
                <a:gd name="T46" fmla="*/ 16 w 46"/>
                <a:gd name="T47" fmla="*/ 10 h 44"/>
                <a:gd name="T48" fmla="*/ 24 w 46"/>
                <a:gd name="T49" fmla="*/ 10 h 44"/>
                <a:gd name="T50" fmla="*/ 30 w 46"/>
                <a:gd name="T51" fmla="*/ 12 h 44"/>
                <a:gd name="T52" fmla="*/ 32 w 46"/>
                <a:gd name="T53" fmla="*/ 14 h 44"/>
                <a:gd name="T54" fmla="*/ 34 w 46"/>
                <a:gd name="T55" fmla="*/ 16 h 44"/>
                <a:gd name="T56" fmla="*/ 28 w 46"/>
                <a:gd name="T57" fmla="*/ 22 h 44"/>
                <a:gd name="T58" fmla="*/ 28 w 46"/>
                <a:gd name="T59" fmla="*/ 22 h 44"/>
                <a:gd name="T60" fmla="*/ 32 w 46"/>
                <a:gd name="T61" fmla="*/ 28 h 44"/>
                <a:gd name="T62" fmla="*/ 34 w 46"/>
                <a:gd name="T63" fmla="*/ 34 h 44"/>
                <a:gd name="T64" fmla="*/ 30 w 46"/>
                <a:gd name="T65" fmla="*/ 34 h 44"/>
                <a:gd name="T66" fmla="*/ 28 w 46"/>
                <a:gd name="T67" fmla="*/ 28 h 44"/>
                <a:gd name="T68" fmla="*/ 22 w 46"/>
                <a:gd name="T69" fmla="*/ 24 h 44"/>
                <a:gd name="T70" fmla="*/ 20 w 46"/>
                <a:gd name="T71" fmla="*/ 34 h 44"/>
                <a:gd name="T72" fmla="*/ 22 w 46"/>
                <a:gd name="T73" fmla="*/ 20 h 44"/>
                <a:gd name="T74" fmla="*/ 26 w 46"/>
                <a:gd name="T75" fmla="*/ 20 h 44"/>
                <a:gd name="T76" fmla="*/ 28 w 46"/>
                <a:gd name="T77" fmla="*/ 18 h 44"/>
                <a:gd name="T78" fmla="*/ 22 w 46"/>
                <a:gd name="T79" fmla="*/ 14 h 44"/>
                <a:gd name="T80" fmla="*/ 20 w 46"/>
                <a:gd name="T81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" h="44">
                  <a:moveTo>
                    <a:pt x="24" y="0"/>
                  </a:moveTo>
                  <a:lnTo>
                    <a:pt x="24" y="0"/>
                  </a:lnTo>
                  <a:lnTo>
                    <a:pt x="32" y="0"/>
                  </a:lnTo>
                  <a:lnTo>
                    <a:pt x="40" y="6"/>
                  </a:lnTo>
                  <a:lnTo>
                    <a:pt x="44" y="1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4" y="30"/>
                  </a:lnTo>
                  <a:lnTo>
                    <a:pt x="40" y="38"/>
                  </a:lnTo>
                  <a:lnTo>
                    <a:pt x="32" y="42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14" y="42"/>
                  </a:lnTo>
                  <a:lnTo>
                    <a:pt x="8" y="38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2"/>
                  </a:lnTo>
                  <a:lnTo>
                    <a:pt x="8" y="6"/>
                  </a:lnTo>
                  <a:lnTo>
                    <a:pt x="14" y="0"/>
                  </a:lnTo>
                  <a:lnTo>
                    <a:pt x="24" y="0"/>
                  </a:lnTo>
                  <a:lnTo>
                    <a:pt x="24" y="0"/>
                  </a:lnTo>
                  <a:close/>
                  <a:moveTo>
                    <a:pt x="24" y="4"/>
                  </a:moveTo>
                  <a:lnTo>
                    <a:pt x="24" y="4"/>
                  </a:lnTo>
                  <a:lnTo>
                    <a:pt x="16" y="4"/>
                  </a:lnTo>
                  <a:lnTo>
                    <a:pt x="10" y="8"/>
                  </a:lnTo>
                  <a:lnTo>
                    <a:pt x="8" y="14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8"/>
                  </a:lnTo>
                  <a:lnTo>
                    <a:pt x="10" y="34"/>
                  </a:lnTo>
                  <a:lnTo>
                    <a:pt x="16" y="38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30" y="38"/>
                  </a:lnTo>
                  <a:lnTo>
                    <a:pt x="36" y="34"/>
                  </a:lnTo>
                  <a:lnTo>
                    <a:pt x="40" y="30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14"/>
                  </a:lnTo>
                  <a:lnTo>
                    <a:pt x="36" y="8"/>
                  </a:lnTo>
                  <a:lnTo>
                    <a:pt x="30" y="4"/>
                  </a:lnTo>
                  <a:lnTo>
                    <a:pt x="24" y="4"/>
                  </a:lnTo>
                  <a:lnTo>
                    <a:pt x="24" y="4"/>
                  </a:lnTo>
                  <a:close/>
                  <a:moveTo>
                    <a:pt x="20" y="34"/>
                  </a:moveTo>
                  <a:lnTo>
                    <a:pt x="16" y="34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2" y="14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20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32" y="24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4" y="34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6"/>
                  </a:lnTo>
                  <a:lnTo>
                    <a:pt x="22" y="24"/>
                  </a:lnTo>
                  <a:lnTo>
                    <a:pt x="20" y="24"/>
                  </a:lnTo>
                  <a:lnTo>
                    <a:pt x="20" y="34"/>
                  </a:lnTo>
                  <a:close/>
                  <a:moveTo>
                    <a:pt x="20" y="20"/>
                  </a:moveTo>
                  <a:lnTo>
                    <a:pt x="22" y="20"/>
                  </a:lnTo>
                  <a:lnTo>
                    <a:pt x="22" y="20"/>
                  </a:lnTo>
                  <a:lnTo>
                    <a:pt x="26" y="20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2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AutoShape 20"/>
          <p:cNvSpPr>
            <a:spLocks noChangeAspect="1" noChangeArrowheads="1" noTextEdit="1"/>
          </p:cNvSpPr>
          <p:nvPr userDrawn="1"/>
        </p:nvSpPr>
        <p:spPr bwMode="auto">
          <a:xfrm>
            <a:off x="7232650" y="6445250"/>
            <a:ext cx="12001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2"/>
          <p:cNvSpPr>
            <a:spLocks/>
          </p:cNvSpPr>
          <p:nvPr userDrawn="1"/>
        </p:nvSpPr>
        <p:spPr bwMode="auto">
          <a:xfrm>
            <a:off x="7168715" y="6451600"/>
            <a:ext cx="254000" cy="254000"/>
          </a:xfrm>
          <a:custGeom>
            <a:avLst/>
            <a:gdLst>
              <a:gd name="T0" fmla="*/ 30 w 160"/>
              <a:gd name="T1" fmla="*/ 0 h 160"/>
              <a:gd name="T2" fmla="*/ 130 w 160"/>
              <a:gd name="T3" fmla="*/ 0 h 160"/>
              <a:gd name="T4" fmla="*/ 130 w 160"/>
              <a:gd name="T5" fmla="*/ 0 h 160"/>
              <a:gd name="T6" fmla="*/ 136 w 160"/>
              <a:gd name="T7" fmla="*/ 0 h 160"/>
              <a:gd name="T8" fmla="*/ 142 w 160"/>
              <a:gd name="T9" fmla="*/ 2 h 160"/>
              <a:gd name="T10" fmla="*/ 152 w 160"/>
              <a:gd name="T11" fmla="*/ 8 h 160"/>
              <a:gd name="T12" fmla="*/ 158 w 160"/>
              <a:gd name="T13" fmla="*/ 18 h 160"/>
              <a:gd name="T14" fmla="*/ 160 w 160"/>
              <a:gd name="T15" fmla="*/ 24 h 160"/>
              <a:gd name="T16" fmla="*/ 160 w 160"/>
              <a:gd name="T17" fmla="*/ 30 h 160"/>
              <a:gd name="T18" fmla="*/ 160 w 160"/>
              <a:gd name="T19" fmla="*/ 130 h 160"/>
              <a:gd name="T20" fmla="*/ 160 w 160"/>
              <a:gd name="T21" fmla="*/ 130 h 160"/>
              <a:gd name="T22" fmla="*/ 160 w 160"/>
              <a:gd name="T23" fmla="*/ 136 h 160"/>
              <a:gd name="T24" fmla="*/ 158 w 160"/>
              <a:gd name="T25" fmla="*/ 142 h 160"/>
              <a:gd name="T26" fmla="*/ 152 w 160"/>
              <a:gd name="T27" fmla="*/ 152 h 160"/>
              <a:gd name="T28" fmla="*/ 142 w 160"/>
              <a:gd name="T29" fmla="*/ 158 h 160"/>
              <a:gd name="T30" fmla="*/ 136 w 160"/>
              <a:gd name="T31" fmla="*/ 160 h 160"/>
              <a:gd name="T32" fmla="*/ 130 w 160"/>
              <a:gd name="T33" fmla="*/ 160 h 160"/>
              <a:gd name="T34" fmla="*/ 30 w 160"/>
              <a:gd name="T35" fmla="*/ 160 h 160"/>
              <a:gd name="T36" fmla="*/ 30 w 160"/>
              <a:gd name="T37" fmla="*/ 160 h 160"/>
              <a:gd name="T38" fmla="*/ 24 w 160"/>
              <a:gd name="T39" fmla="*/ 160 h 160"/>
              <a:gd name="T40" fmla="*/ 18 w 160"/>
              <a:gd name="T41" fmla="*/ 158 h 160"/>
              <a:gd name="T42" fmla="*/ 8 w 160"/>
              <a:gd name="T43" fmla="*/ 152 h 160"/>
              <a:gd name="T44" fmla="*/ 2 w 160"/>
              <a:gd name="T45" fmla="*/ 142 h 160"/>
              <a:gd name="T46" fmla="*/ 0 w 160"/>
              <a:gd name="T47" fmla="*/ 136 h 160"/>
              <a:gd name="T48" fmla="*/ 0 w 160"/>
              <a:gd name="T49" fmla="*/ 130 h 160"/>
              <a:gd name="T50" fmla="*/ 0 w 160"/>
              <a:gd name="T51" fmla="*/ 30 h 160"/>
              <a:gd name="T52" fmla="*/ 0 w 160"/>
              <a:gd name="T53" fmla="*/ 30 h 160"/>
              <a:gd name="T54" fmla="*/ 0 w 160"/>
              <a:gd name="T55" fmla="*/ 24 h 160"/>
              <a:gd name="T56" fmla="*/ 2 w 160"/>
              <a:gd name="T57" fmla="*/ 18 h 160"/>
              <a:gd name="T58" fmla="*/ 8 w 160"/>
              <a:gd name="T59" fmla="*/ 8 h 160"/>
              <a:gd name="T60" fmla="*/ 18 w 160"/>
              <a:gd name="T61" fmla="*/ 2 h 160"/>
              <a:gd name="T62" fmla="*/ 24 w 160"/>
              <a:gd name="T63" fmla="*/ 0 h 160"/>
              <a:gd name="T64" fmla="*/ 30 w 160"/>
              <a:gd name="T65" fmla="*/ 0 h 160"/>
              <a:gd name="T66" fmla="*/ 30 w 160"/>
              <a:gd name="T67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0" h="160">
                <a:moveTo>
                  <a:pt x="30" y="0"/>
                </a:moveTo>
                <a:lnTo>
                  <a:pt x="130" y="0"/>
                </a:lnTo>
                <a:lnTo>
                  <a:pt x="130" y="0"/>
                </a:lnTo>
                <a:lnTo>
                  <a:pt x="136" y="0"/>
                </a:lnTo>
                <a:lnTo>
                  <a:pt x="142" y="2"/>
                </a:lnTo>
                <a:lnTo>
                  <a:pt x="152" y="8"/>
                </a:lnTo>
                <a:lnTo>
                  <a:pt x="158" y="18"/>
                </a:lnTo>
                <a:lnTo>
                  <a:pt x="160" y="24"/>
                </a:lnTo>
                <a:lnTo>
                  <a:pt x="160" y="30"/>
                </a:lnTo>
                <a:lnTo>
                  <a:pt x="160" y="130"/>
                </a:lnTo>
                <a:lnTo>
                  <a:pt x="160" y="130"/>
                </a:lnTo>
                <a:lnTo>
                  <a:pt x="160" y="136"/>
                </a:lnTo>
                <a:lnTo>
                  <a:pt x="158" y="142"/>
                </a:lnTo>
                <a:lnTo>
                  <a:pt x="152" y="152"/>
                </a:lnTo>
                <a:lnTo>
                  <a:pt x="142" y="158"/>
                </a:lnTo>
                <a:lnTo>
                  <a:pt x="136" y="160"/>
                </a:lnTo>
                <a:lnTo>
                  <a:pt x="130" y="160"/>
                </a:lnTo>
                <a:lnTo>
                  <a:pt x="30" y="160"/>
                </a:lnTo>
                <a:lnTo>
                  <a:pt x="30" y="160"/>
                </a:lnTo>
                <a:lnTo>
                  <a:pt x="24" y="160"/>
                </a:lnTo>
                <a:lnTo>
                  <a:pt x="18" y="158"/>
                </a:lnTo>
                <a:lnTo>
                  <a:pt x="8" y="152"/>
                </a:lnTo>
                <a:lnTo>
                  <a:pt x="2" y="142"/>
                </a:lnTo>
                <a:lnTo>
                  <a:pt x="0" y="136"/>
                </a:lnTo>
                <a:lnTo>
                  <a:pt x="0" y="130"/>
                </a:lnTo>
                <a:lnTo>
                  <a:pt x="0" y="30"/>
                </a:ln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3399E4"/>
          </a:solidFill>
          <a:ln w="635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26">
            <a:hlinkClick r:id="rId16"/>
          </p:cNvPr>
          <p:cNvSpPr>
            <a:spLocks noEditPoints="1"/>
          </p:cNvSpPr>
          <p:nvPr userDrawn="1"/>
        </p:nvSpPr>
        <p:spPr bwMode="auto">
          <a:xfrm>
            <a:off x="7205228" y="6518275"/>
            <a:ext cx="180975" cy="120650"/>
          </a:xfrm>
          <a:custGeom>
            <a:avLst/>
            <a:gdLst>
              <a:gd name="T0" fmla="*/ 22 w 114"/>
              <a:gd name="T1" fmla="*/ 0 h 76"/>
              <a:gd name="T2" fmla="*/ 2 w 114"/>
              <a:gd name="T3" fmla="*/ 14 h 76"/>
              <a:gd name="T4" fmla="*/ 0 w 114"/>
              <a:gd name="T5" fmla="*/ 52 h 76"/>
              <a:gd name="T6" fmla="*/ 8 w 114"/>
              <a:gd name="T7" fmla="*/ 70 h 76"/>
              <a:gd name="T8" fmla="*/ 90 w 114"/>
              <a:gd name="T9" fmla="*/ 76 h 76"/>
              <a:gd name="T10" fmla="*/ 106 w 114"/>
              <a:gd name="T11" fmla="*/ 70 h 76"/>
              <a:gd name="T12" fmla="*/ 114 w 114"/>
              <a:gd name="T13" fmla="*/ 24 h 76"/>
              <a:gd name="T14" fmla="*/ 106 w 114"/>
              <a:gd name="T15" fmla="*/ 8 h 76"/>
              <a:gd name="T16" fmla="*/ 92 w 114"/>
              <a:gd name="T17" fmla="*/ 0 h 76"/>
              <a:gd name="T18" fmla="*/ 24 w 114"/>
              <a:gd name="T19" fmla="*/ 64 h 76"/>
              <a:gd name="T20" fmla="*/ 8 w 114"/>
              <a:gd name="T21" fmla="*/ 22 h 76"/>
              <a:gd name="T22" fmla="*/ 32 w 114"/>
              <a:gd name="T23" fmla="*/ 22 h 76"/>
              <a:gd name="T24" fmla="*/ 50 w 114"/>
              <a:gd name="T25" fmla="*/ 60 h 76"/>
              <a:gd name="T26" fmla="*/ 46 w 114"/>
              <a:gd name="T27" fmla="*/ 64 h 76"/>
              <a:gd name="T28" fmla="*/ 38 w 114"/>
              <a:gd name="T29" fmla="*/ 62 h 76"/>
              <a:gd name="T30" fmla="*/ 36 w 114"/>
              <a:gd name="T31" fmla="*/ 28 h 76"/>
              <a:gd name="T32" fmla="*/ 42 w 114"/>
              <a:gd name="T33" fmla="*/ 56 h 76"/>
              <a:gd name="T34" fmla="*/ 44 w 114"/>
              <a:gd name="T35" fmla="*/ 58 h 76"/>
              <a:gd name="T36" fmla="*/ 46 w 114"/>
              <a:gd name="T37" fmla="*/ 58 h 76"/>
              <a:gd name="T38" fmla="*/ 56 w 114"/>
              <a:gd name="T39" fmla="*/ 28 h 76"/>
              <a:gd name="T40" fmla="*/ 82 w 114"/>
              <a:gd name="T41" fmla="*/ 56 h 76"/>
              <a:gd name="T42" fmla="*/ 78 w 114"/>
              <a:gd name="T43" fmla="*/ 64 h 76"/>
              <a:gd name="T44" fmla="*/ 72 w 114"/>
              <a:gd name="T45" fmla="*/ 64 h 76"/>
              <a:gd name="T46" fmla="*/ 70 w 114"/>
              <a:gd name="T47" fmla="*/ 64 h 76"/>
              <a:gd name="T48" fmla="*/ 70 w 114"/>
              <a:gd name="T49" fmla="*/ 14 h 76"/>
              <a:gd name="T50" fmla="*/ 72 w 114"/>
              <a:gd name="T51" fmla="*/ 28 h 76"/>
              <a:gd name="T52" fmla="*/ 76 w 114"/>
              <a:gd name="T53" fmla="*/ 28 h 76"/>
              <a:gd name="T54" fmla="*/ 80 w 114"/>
              <a:gd name="T55" fmla="*/ 30 h 76"/>
              <a:gd name="T56" fmla="*/ 108 w 114"/>
              <a:gd name="T57" fmla="*/ 46 h 76"/>
              <a:gd name="T58" fmla="*/ 94 w 114"/>
              <a:gd name="T59" fmla="*/ 54 h 76"/>
              <a:gd name="T60" fmla="*/ 96 w 114"/>
              <a:gd name="T61" fmla="*/ 58 h 76"/>
              <a:gd name="T62" fmla="*/ 100 w 114"/>
              <a:gd name="T63" fmla="*/ 58 h 76"/>
              <a:gd name="T64" fmla="*/ 108 w 114"/>
              <a:gd name="T65" fmla="*/ 52 h 76"/>
              <a:gd name="T66" fmla="*/ 106 w 114"/>
              <a:gd name="T67" fmla="*/ 58 h 76"/>
              <a:gd name="T68" fmla="*/ 102 w 114"/>
              <a:gd name="T69" fmla="*/ 64 h 76"/>
              <a:gd name="T70" fmla="*/ 92 w 114"/>
              <a:gd name="T71" fmla="*/ 64 h 76"/>
              <a:gd name="T72" fmla="*/ 88 w 114"/>
              <a:gd name="T73" fmla="*/ 58 h 76"/>
              <a:gd name="T74" fmla="*/ 86 w 114"/>
              <a:gd name="T75" fmla="*/ 38 h 76"/>
              <a:gd name="T76" fmla="*/ 90 w 114"/>
              <a:gd name="T77" fmla="*/ 30 h 76"/>
              <a:gd name="T78" fmla="*/ 98 w 114"/>
              <a:gd name="T79" fmla="*/ 26 h 76"/>
              <a:gd name="T80" fmla="*/ 106 w 114"/>
              <a:gd name="T81" fmla="*/ 30 h 76"/>
              <a:gd name="T82" fmla="*/ 108 w 114"/>
              <a:gd name="T83" fmla="*/ 46 h 76"/>
              <a:gd name="T84" fmla="*/ 70 w 114"/>
              <a:gd name="T85" fmla="*/ 34 h 76"/>
              <a:gd name="T86" fmla="*/ 70 w 114"/>
              <a:gd name="T87" fmla="*/ 58 h 76"/>
              <a:gd name="T88" fmla="*/ 70 w 114"/>
              <a:gd name="T89" fmla="*/ 58 h 76"/>
              <a:gd name="T90" fmla="*/ 74 w 114"/>
              <a:gd name="T91" fmla="*/ 58 h 76"/>
              <a:gd name="T92" fmla="*/ 76 w 114"/>
              <a:gd name="T93" fmla="*/ 36 h 76"/>
              <a:gd name="T94" fmla="*/ 74 w 114"/>
              <a:gd name="T95" fmla="*/ 34 h 76"/>
              <a:gd name="T96" fmla="*/ 100 w 114"/>
              <a:gd name="T97" fmla="*/ 34 h 76"/>
              <a:gd name="T98" fmla="*/ 98 w 114"/>
              <a:gd name="T99" fmla="*/ 34 h 76"/>
              <a:gd name="T100" fmla="*/ 94 w 114"/>
              <a:gd name="T101" fmla="*/ 38 h 76"/>
              <a:gd name="T102" fmla="*/ 100 w 114"/>
              <a:gd name="T103" fmla="*/ 38 h 76"/>
              <a:gd name="T104" fmla="*/ 100 w 114"/>
              <a:gd name="T105" fmla="*/ 3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4" h="76">
                <a:moveTo>
                  <a:pt x="92" y="0"/>
                </a:moveTo>
                <a:lnTo>
                  <a:pt x="22" y="0"/>
                </a:lnTo>
                <a:lnTo>
                  <a:pt x="22" y="0"/>
                </a:lnTo>
                <a:lnTo>
                  <a:pt x="16" y="2"/>
                </a:lnTo>
                <a:lnTo>
                  <a:pt x="8" y="8"/>
                </a:lnTo>
                <a:lnTo>
                  <a:pt x="2" y="14"/>
                </a:lnTo>
                <a:lnTo>
                  <a:pt x="0" y="24"/>
                </a:lnTo>
                <a:lnTo>
                  <a:pt x="0" y="52"/>
                </a:lnTo>
                <a:lnTo>
                  <a:pt x="0" y="52"/>
                </a:lnTo>
                <a:lnTo>
                  <a:pt x="0" y="58"/>
                </a:lnTo>
                <a:lnTo>
                  <a:pt x="2" y="62"/>
                </a:lnTo>
                <a:lnTo>
                  <a:pt x="8" y="70"/>
                </a:lnTo>
                <a:lnTo>
                  <a:pt x="16" y="74"/>
                </a:lnTo>
                <a:lnTo>
                  <a:pt x="24" y="76"/>
                </a:lnTo>
                <a:lnTo>
                  <a:pt x="90" y="76"/>
                </a:lnTo>
                <a:lnTo>
                  <a:pt x="90" y="76"/>
                </a:lnTo>
                <a:lnTo>
                  <a:pt x="98" y="74"/>
                </a:lnTo>
                <a:lnTo>
                  <a:pt x="106" y="70"/>
                </a:lnTo>
                <a:lnTo>
                  <a:pt x="112" y="62"/>
                </a:lnTo>
                <a:lnTo>
                  <a:pt x="114" y="52"/>
                </a:lnTo>
                <a:lnTo>
                  <a:pt x="114" y="24"/>
                </a:lnTo>
                <a:lnTo>
                  <a:pt x="114" y="24"/>
                </a:lnTo>
                <a:lnTo>
                  <a:pt x="112" y="14"/>
                </a:lnTo>
                <a:lnTo>
                  <a:pt x="106" y="8"/>
                </a:lnTo>
                <a:lnTo>
                  <a:pt x="100" y="2"/>
                </a:lnTo>
                <a:lnTo>
                  <a:pt x="92" y="0"/>
                </a:lnTo>
                <a:lnTo>
                  <a:pt x="92" y="0"/>
                </a:lnTo>
                <a:close/>
                <a:moveTo>
                  <a:pt x="32" y="22"/>
                </a:moveTo>
                <a:lnTo>
                  <a:pt x="24" y="22"/>
                </a:lnTo>
                <a:lnTo>
                  <a:pt x="24" y="64"/>
                </a:lnTo>
                <a:lnTo>
                  <a:pt x="16" y="64"/>
                </a:lnTo>
                <a:lnTo>
                  <a:pt x="16" y="22"/>
                </a:lnTo>
                <a:lnTo>
                  <a:pt x="8" y="22"/>
                </a:lnTo>
                <a:lnTo>
                  <a:pt x="8" y="14"/>
                </a:lnTo>
                <a:lnTo>
                  <a:pt x="32" y="14"/>
                </a:lnTo>
                <a:lnTo>
                  <a:pt x="32" y="22"/>
                </a:lnTo>
                <a:close/>
                <a:moveTo>
                  <a:pt x="56" y="64"/>
                </a:moveTo>
                <a:lnTo>
                  <a:pt x="50" y="64"/>
                </a:lnTo>
                <a:lnTo>
                  <a:pt x="50" y="60"/>
                </a:lnTo>
                <a:lnTo>
                  <a:pt x="50" y="60"/>
                </a:lnTo>
                <a:lnTo>
                  <a:pt x="46" y="64"/>
                </a:lnTo>
                <a:lnTo>
                  <a:pt x="46" y="64"/>
                </a:lnTo>
                <a:lnTo>
                  <a:pt x="40" y="64"/>
                </a:lnTo>
                <a:lnTo>
                  <a:pt x="40" y="64"/>
                </a:lnTo>
                <a:lnTo>
                  <a:pt x="38" y="62"/>
                </a:lnTo>
                <a:lnTo>
                  <a:pt x="38" y="62"/>
                </a:lnTo>
                <a:lnTo>
                  <a:pt x="36" y="58"/>
                </a:lnTo>
                <a:lnTo>
                  <a:pt x="36" y="28"/>
                </a:lnTo>
                <a:lnTo>
                  <a:pt x="42" y="28"/>
                </a:lnTo>
                <a:lnTo>
                  <a:pt x="42" y="56"/>
                </a:lnTo>
                <a:lnTo>
                  <a:pt x="42" y="56"/>
                </a:lnTo>
                <a:lnTo>
                  <a:pt x="44" y="58"/>
                </a:lnTo>
                <a:lnTo>
                  <a:pt x="44" y="58"/>
                </a:lnTo>
                <a:lnTo>
                  <a:pt x="44" y="58"/>
                </a:lnTo>
                <a:lnTo>
                  <a:pt x="44" y="58"/>
                </a:lnTo>
                <a:lnTo>
                  <a:pt x="46" y="58"/>
                </a:lnTo>
                <a:lnTo>
                  <a:pt x="46" y="58"/>
                </a:lnTo>
                <a:lnTo>
                  <a:pt x="50" y="56"/>
                </a:lnTo>
                <a:lnTo>
                  <a:pt x="50" y="28"/>
                </a:lnTo>
                <a:lnTo>
                  <a:pt x="56" y="28"/>
                </a:lnTo>
                <a:lnTo>
                  <a:pt x="56" y="64"/>
                </a:lnTo>
                <a:close/>
                <a:moveTo>
                  <a:pt x="82" y="56"/>
                </a:moveTo>
                <a:lnTo>
                  <a:pt x="82" y="56"/>
                </a:lnTo>
                <a:lnTo>
                  <a:pt x="80" y="62"/>
                </a:lnTo>
                <a:lnTo>
                  <a:pt x="80" y="62"/>
                </a:lnTo>
                <a:lnTo>
                  <a:pt x="78" y="64"/>
                </a:lnTo>
                <a:lnTo>
                  <a:pt x="76" y="64"/>
                </a:lnTo>
                <a:lnTo>
                  <a:pt x="76" y="64"/>
                </a:lnTo>
                <a:lnTo>
                  <a:pt x="72" y="64"/>
                </a:lnTo>
                <a:lnTo>
                  <a:pt x="72" y="64"/>
                </a:lnTo>
                <a:lnTo>
                  <a:pt x="70" y="62"/>
                </a:lnTo>
                <a:lnTo>
                  <a:pt x="70" y="64"/>
                </a:lnTo>
                <a:lnTo>
                  <a:pt x="62" y="64"/>
                </a:lnTo>
                <a:lnTo>
                  <a:pt x="62" y="14"/>
                </a:lnTo>
                <a:lnTo>
                  <a:pt x="70" y="14"/>
                </a:lnTo>
                <a:lnTo>
                  <a:pt x="70" y="30"/>
                </a:lnTo>
                <a:lnTo>
                  <a:pt x="70" y="30"/>
                </a:lnTo>
                <a:lnTo>
                  <a:pt x="72" y="28"/>
                </a:lnTo>
                <a:lnTo>
                  <a:pt x="72" y="28"/>
                </a:lnTo>
                <a:lnTo>
                  <a:pt x="76" y="28"/>
                </a:lnTo>
                <a:lnTo>
                  <a:pt x="76" y="28"/>
                </a:lnTo>
                <a:lnTo>
                  <a:pt x="78" y="28"/>
                </a:lnTo>
                <a:lnTo>
                  <a:pt x="80" y="30"/>
                </a:lnTo>
                <a:lnTo>
                  <a:pt x="80" y="30"/>
                </a:lnTo>
                <a:lnTo>
                  <a:pt x="82" y="36"/>
                </a:lnTo>
                <a:lnTo>
                  <a:pt x="82" y="56"/>
                </a:lnTo>
                <a:close/>
                <a:moveTo>
                  <a:pt x="108" y="46"/>
                </a:moveTo>
                <a:lnTo>
                  <a:pt x="94" y="46"/>
                </a:lnTo>
                <a:lnTo>
                  <a:pt x="94" y="54"/>
                </a:lnTo>
                <a:lnTo>
                  <a:pt x="94" y="54"/>
                </a:lnTo>
                <a:lnTo>
                  <a:pt x="94" y="58"/>
                </a:lnTo>
                <a:lnTo>
                  <a:pt x="94" y="58"/>
                </a:lnTo>
                <a:lnTo>
                  <a:pt x="96" y="58"/>
                </a:lnTo>
                <a:lnTo>
                  <a:pt x="96" y="58"/>
                </a:lnTo>
                <a:lnTo>
                  <a:pt x="100" y="58"/>
                </a:lnTo>
                <a:lnTo>
                  <a:pt x="100" y="58"/>
                </a:lnTo>
                <a:lnTo>
                  <a:pt x="100" y="54"/>
                </a:lnTo>
                <a:lnTo>
                  <a:pt x="100" y="52"/>
                </a:lnTo>
                <a:lnTo>
                  <a:pt x="108" y="52"/>
                </a:lnTo>
                <a:lnTo>
                  <a:pt x="108" y="54"/>
                </a:lnTo>
                <a:lnTo>
                  <a:pt x="108" y="54"/>
                </a:lnTo>
                <a:lnTo>
                  <a:pt x="106" y="58"/>
                </a:lnTo>
                <a:lnTo>
                  <a:pt x="104" y="62"/>
                </a:lnTo>
                <a:lnTo>
                  <a:pt x="104" y="62"/>
                </a:lnTo>
                <a:lnTo>
                  <a:pt x="102" y="64"/>
                </a:lnTo>
                <a:lnTo>
                  <a:pt x="96" y="66"/>
                </a:lnTo>
                <a:lnTo>
                  <a:pt x="96" y="66"/>
                </a:lnTo>
                <a:lnTo>
                  <a:pt x="92" y="64"/>
                </a:lnTo>
                <a:lnTo>
                  <a:pt x="90" y="62"/>
                </a:lnTo>
                <a:lnTo>
                  <a:pt x="90" y="62"/>
                </a:lnTo>
                <a:lnTo>
                  <a:pt x="88" y="58"/>
                </a:lnTo>
                <a:lnTo>
                  <a:pt x="86" y="54"/>
                </a:lnTo>
                <a:lnTo>
                  <a:pt x="86" y="38"/>
                </a:lnTo>
                <a:lnTo>
                  <a:pt x="86" y="38"/>
                </a:lnTo>
                <a:lnTo>
                  <a:pt x="88" y="34"/>
                </a:lnTo>
                <a:lnTo>
                  <a:pt x="90" y="30"/>
                </a:lnTo>
                <a:lnTo>
                  <a:pt x="90" y="30"/>
                </a:lnTo>
                <a:lnTo>
                  <a:pt x="92" y="28"/>
                </a:lnTo>
                <a:lnTo>
                  <a:pt x="98" y="26"/>
                </a:lnTo>
                <a:lnTo>
                  <a:pt x="98" y="26"/>
                </a:lnTo>
                <a:lnTo>
                  <a:pt x="102" y="28"/>
                </a:lnTo>
                <a:lnTo>
                  <a:pt x="106" y="30"/>
                </a:lnTo>
                <a:lnTo>
                  <a:pt x="106" y="30"/>
                </a:lnTo>
                <a:lnTo>
                  <a:pt x="106" y="32"/>
                </a:lnTo>
                <a:lnTo>
                  <a:pt x="108" y="38"/>
                </a:lnTo>
                <a:lnTo>
                  <a:pt x="108" y="46"/>
                </a:lnTo>
                <a:close/>
                <a:moveTo>
                  <a:pt x="72" y="32"/>
                </a:moveTo>
                <a:lnTo>
                  <a:pt x="72" y="32"/>
                </a:lnTo>
                <a:lnTo>
                  <a:pt x="70" y="34"/>
                </a:lnTo>
                <a:lnTo>
                  <a:pt x="70" y="34"/>
                </a:lnTo>
                <a:lnTo>
                  <a:pt x="70" y="34"/>
                </a:lnTo>
                <a:lnTo>
                  <a:pt x="70" y="58"/>
                </a:lnTo>
                <a:lnTo>
                  <a:pt x="70" y="58"/>
                </a:lnTo>
                <a:lnTo>
                  <a:pt x="70" y="58"/>
                </a:lnTo>
                <a:lnTo>
                  <a:pt x="70" y="58"/>
                </a:lnTo>
                <a:lnTo>
                  <a:pt x="72" y="58"/>
                </a:lnTo>
                <a:lnTo>
                  <a:pt x="72" y="58"/>
                </a:lnTo>
                <a:lnTo>
                  <a:pt x="74" y="58"/>
                </a:lnTo>
                <a:lnTo>
                  <a:pt x="74" y="58"/>
                </a:lnTo>
                <a:lnTo>
                  <a:pt x="76" y="56"/>
                </a:lnTo>
                <a:lnTo>
                  <a:pt x="76" y="36"/>
                </a:lnTo>
                <a:lnTo>
                  <a:pt x="76" y="36"/>
                </a:lnTo>
                <a:lnTo>
                  <a:pt x="74" y="34"/>
                </a:lnTo>
                <a:lnTo>
                  <a:pt x="74" y="34"/>
                </a:lnTo>
                <a:lnTo>
                  <a:pt x="72" y="32"/>
                </a:lnTo>
                <a:lnTo>
                  <a:pt x="72" y="32"/>
                </a:lnTo>
                <a:close/>
                <a:moveTo>
                  <a:pt x="100" y="34"/>
                </a:moveTo>
                <a:lnTo>
                  <a:pt x="100" y="34"/>
                </a:lnTo>
                <a:lnTo>
                  <a:pt x="98" y="34"/>
                </a:lnTo>
                <a:lnTo>
                  <a:pt x="98" y="34"/>
                </a:lnTo>
                <a:lnTo>
                  <a:pt x="94" y="34"/>
                </a:lnTo>
                <a:lnTo>
                  <a:pt x="94" y="34"/>
                </a:lnTo>
                <a:lnTo>
                  <a:pt x="94" y="38"/>
                </a:lnTo>
                <a:lnTo>
                  <a:pt x="94" y="40"/>
                </a:lnTo>
                <a:lnTo>
                  <a:pt x="100" y="40"/>
                </a:lnTo>
                <a:lnTo>
                  <a:pt x="100" y="38"/>
                </a:lnTo>
                <a:lnTo>
                  <a:pt x="100" y="38"/>
                </a:lnTo>
                <a:lnTo>
                  <a:pt x="100" y="34"/>
                </a:lnTo>
                <a:lnTo>
                  <a:pt x="100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23"/>
          <p:cNvSpPr>
            <a:spLocks/>
          </p:cNvSpPr>
          <p:nvPr userDrawn="1"/>
        </p:nvSpPr>
        <p:spPr bwMode="auto">
          <a:xfrm>
            <a:off x="7473515" y="6451600"/>
            <a:ext cx="254000" cy="254000"/>
          </a:xfrm>
          <a:custGeom>
            <a:avLst/>
            <a:gdLst>
              <a:gd name="T0" fmla="*/ 30 w 160"/>
              <a:gd name="T1" fmla="*/ 0 h 160"/>
              <a:gd name="T2" fmla="*/ 130 w 160"/>
              <a:gd name="T3" fmla="*/ 0 h 160"/>
              <a:gd name="T4" fmla="*/ 130 w 160"/>
              <a:gd name="T5" fmla="*/ 0 h 160"/>
              <a:gd name="T6" fmla="*/ 136 w 160"/>
              <a:gd name="T7" fmla="*/ 0 h 160"/>
              <a:gd name="T8" fmla="*/ 142 w 160"/>
              <a:gd name="T9" fmla="*/ 2 h 160"/>
              <a:gd name="T10" fmla="*/ 152 w 160"/>
              <a:gd name="T11" fmla="*/ 8 h 160"/>
              <a:gd name="T12" fmla="*/ 158 w 160"/>
              <a:gd name="T13" fmla="*/ 18 h 160"/>
              <a:gd name="T14" fmla="*/ 160 w 160"/>
              <a:gd name="T15" fmla="*/ 24 h 160"/>
              <a:gd name="T16" fmla="*/ 160 w 160"/>
              <a:gd name="T17" fmla="*/ 30 h 160"/>
              <a:gd name="T18" fmla="*/ 160 w 160"/>
              <a:gd name="T19" fmla="*/ 130 h 160"/>
              <a:gd name="T20" fmla="*/ 160 w 160"/>
              <a:gd name="T21" fmla="*/ 130 h 160"/>
              <a:gd name="T22" fmla="*/ 160 w 160"/>
              <a:gd name="T23" fmla="*/ 136 h 160"/>
              <a:gd name="T24" fmla="*/ 158 w 160"/>
              <a:gd name="T25" fmla="*/ 142 h 160"/>
              <a:gd name="T26" fmla="*/ 152 w 160"/>
              <a:gd name="T27" fmla="*/ 152 h 160"/>
              <a:gd name="T28" fmla="*/ 142 w 160"/>
              <a:gd name="T29" fmla="*/ 158 h 160"/>
              <a:gd name="T30" fmla="*/ 136 w 160"/>
              <a:gd name="T31" fmla="*/ 160 h 160"/>
              <a:gd name="T32" fmla="*/ 130 w 160"/>
              <a:gd name="T33" fmla="*/ 160 h 160"/>
              <a:gd name="T34" fmla="*/ 30 w 160"/>
              <a:gd name="T35" fmla="*/ 160 h 160"/>
              <a:gd name="T36" fmla="*/ 30 w 160"/>
              <a:gd name="T37" fmla="*/ 160 h 160"/>
              <a:gd name="T38" fmla="*/ 24 w 160"/>
              <a:gd name="T39" fmla="*/ 160 h 160"/>
              <a:gd name="T40" fmla="*/ 18 w 160"/>
              <a:gd name="T41" fmla="*/ 158 h 160"/>
              <a:gd name="T42" fmla="*/ 8 w 160"/>
              <a:gd name="T43" fmla="*/ 152 h 160"/>
              <a:gd name="T44" fmla="*/ 2 w 160"/>
              <a:gd name="T45" fmla="*/ 142 h 160"/>
              <a:gd name="T46" fmla="*/ 0 w 160"/>
              <a:gd name="T47" fmla="*/ 136 h 160"/>
              <a:gd name="T48" fmla="*/ 0 w 160"/>
              <a:gd name="T49" fmla="*/ 130 h 160"/>
              <a:gd name="T50" fmla="*/ 0 w 160"/>
              <a:gd name="T51" fmla="*/ 30 h 160"/>
              <a:gd name="T52" fmla="*/ 0 w 160"/>
              <a:gd name="T53" fmla="*/ 30 h 160"/>
              <a:gd name="T54" fmla="*/ 0 w 160"/>
              <a:gd name="T55" fmla="*/ 24 h 160"/>
              <a:gd name="T56" fmla="*/ 2 w 160"/>
              <a:gd name="T57" fmla="*/ 18 h 160"/>
              <a:gd name="T58" fmla="*/ 8 w 160"/>
              <a:gd name="T59" fmla="*/ 8 h 160"/>
              <a:gd name="T60" fmla="*/ 18 w 160"/>
              <a:gd name="T61" fmla="*/ 2 h 160"/>
              <a:gd name="T62" fmla="*/ 24 w 160"/>
              <a:gd name="T63" fmla="*/ 0 h 160"/>
              <a:gd name="T64" fmla="*/ 30 w 160"/>
              <a:gd name="T65" fmla="*/ 0 h 160"/>
              <a:gd name="T66" fmla="*/ 30 w 160"/>
              <a:gd name="T67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0" h="160">
                <a:moveTo>
                  <a:pt x="30" y="0"/>
                </a:moveTo>
                <a:lnTo>
                  <a:pt x="130" y="0"/>
                </a:lnTo>
                <a:lnTo>
                  <a:pt x="130" y="0"/>
                </a:lnTo>
                <a:lnTo>
                  <a:pt x="136" y="0"/>
                </a:lnTo>
                <a:lnTo>
                  <a:pt x="142" y="2"/>
                </a:lnTo>
                <a:lnTo>
                  <a:pt x="152" y="8"/>
                </a:lnTo>
                <a:lnTo>
                  <a:pt x="158" y="18"/>
                </a:lnTo>
                <a:lnTo>
                  <a:pt x="160" y="24"/>
                </a:lnTo>
                <a:lnTo>
                  <a:pt x="160" y="30"/>
                </a:lnTo>
                <a:lnTo>
                  <a:pt x="160" y="130"/>
                </a:lnTo>
                <a:lnTo>
                  <a:pt x="160" y="130"/>
                </a:lnTo>
                <a:lnTo>
                  <a:pt x="160" y="136"/>
                </a:lnTo>
                <a:lnTo>
                  <a:pt x="158" y="142"/>
                </a:lnTo>
                <a:lnTo>
                  <a:pt x="152" y="152"/>
                </a:lnTo>
                <a:lnTo>
                  <a:pt x="142" y="158"/>
                </a:lnTo>
                <a:lnTo>
                  <a:pt x="136" y="160"/>
                </a:lnTo>
                <a:lnTo>
                  <a:pt x="130" y="160"/>
                </a:lnTo>
                <a:lnTo>
                  <a:pt x="30" y="160"/>
                </a:lnTo>
                <a:lnTo>
                  <a:pt x="30" y="160"/>
                </a:lnTo>
                <a:lnTo>
                  <a:pt x="24" y="160"/>
                </a:lnTo>
                <a:lnTo>
                  <a:pt x="18" y="158"/>
                </a:lnTo>
                <a:lnTo>
                  <a:pt x="8" y="152"/>
                </a:lnTo>
                <a:lnTo>
                  <a:pt x="2" y="142"/>
                </a:lnTo>
                <a:lnTo>
                  <a:pt x="0" y="136"/>
                </a:lnTo>
                <a:lnTo>
                  <a:pt x="0" y="130"/>
                </a:lnTo>
                <a:lnTo>
                  <a:pt x="0" y="30"/>
                </a:ln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3399E4"/>
          </a:solidFill>
          <a:ln w="635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27">
            <a:hlinkClick r:id="rId17"/>
          </p:cNvPr>
          <p:cNvSpPr>
            <a:spLocks noEditPoints="1"/>
          </p:cNvSpPr>
          <p:nvPr userDrawn="1"/>
        </p:nvSpPr>
        <p:spPr bwMode="auto">
          <a:xfrm>
            <a:off x="7527490" y="6508750"/>
            <a:ext cx="142875" cy="133350"/>
          </a:xfrm>
          <a:custGeom>
            <a:avLst/>
            <a:gdLst>
              <a:gd name="T0" fmla="*/ 2 w 90"/>
              <a:gd name="T1" fmla="*/ 28 h 84"/>
              <a:gd name="T2" fmla="*/ 2 w 90"/>
              <a:gd name="T3" fmla="*/ 84 h 84"/>
              <a:gd name="T4" fmla="*/ 20 w 90"/>
              <a:gd name="T5" fmla="*/ 84 h 84"/>
              <a:gd name="T6" fmla="*/ 20 w 90"/>
              <a:gd name="T7" fmla="*/ 28 h 84"/>
              <a:gd name="T8" fmla="*/ 2 w 90"/>
              <a:gd name="T9" fmla="*/ 28 h 84"/>
              <a:gd name="T10" fmla="*/ 90 w 90"/>
              <a:gd name="T11" fmla="*/ 52 h 84"/>
              <a:gd name="T12" fmla="*/ 90 w 90"/>
              <a:gd name="T13" fmla="*/ 52 h 84"/>
              <a:gd name="T14" fmla="*/ 88 w 90"/>
              <a:gd name="T15" fmla="*/ 40 h 84"/>
              <a:gd name="T16" fmla="*/ 82 w 90"/>
              <a:gd name="T17" fmla="*/ 32 h 84"/>
              <a:gd name="T18" fmla="*/ 76 w 90"/>
              <a:gd name="T19" fmla="*/ 28 h 84"/>
              <a:gd name="T20" fmla="*/ 68 w 90"/>
              <a:gd name="T21" fmla="*/ 26 h 84"/>
              <a:gd name="T22" fmla="*/ 68 w 90"/>
              <a:gd name="T23" fmla="*/ 26 h 84"/>
              <a:gd name="T24" fmla="*/ 60 w 90"/>
              <a:gd name="T25" fmla="*/ 26 h 84"/>
              <a:gd name="T26" fmla="*/ 56 w 90"/>
              <a:gd name="T27" fmla="*/ 30 h 84"/>
              <a:gd name="T28" fmla="*/ 50 w 90"/>
              <a:gd name="T29" fmla="*/ 36 h 84"/>
              <a:gd name="T30" fmla="*/ 50 w 90"/>
              <a:gd name="T31" fmla="*/ 36 h 84"/>
              <a:gd name="T32" fmla="*/ 50 w 90"/>
              <a:gd name="T33" fmla="*/ 36 h 84"/>
              <a:gd name="T34" fmla="*/ 50 w 90"/>
              <a:gd name="T35" fmla="*/ 36 h 84"/>
              <a:gd name="T36" fmla="*/ 50 w 90"/>
              <a:gd name="T37" fmla="*/ 36 h 84"/>
              <a:gd name="T38" fmla="*/ 50 w 90"/>
              <a:gd name="T39" fmla="*/ 28 h 84"/>
              <a:gd name="T40" fmla="*/ 30 w 90"/>
              <a:gd name="T41" fmla="*/ 28 h 84"/>
              <a:gd name="T42" fmla="*/ 30 w 90"/>
              <a:gd name="T43" fmla="*/ 28 h 84"/>
              <a:gd name="T44" fmla="*/ 32 w 90"/>
              <a:gd name="T45" fmla="*/ 84 h 84"/>
              <a:gd name="T46" fmla="*/ 50 w 90"/>
              <a:gd name="T47" fmla="*/ 84 h 84"/>
              <a:gd name="T48" fmla="*/ 50 w 90"/>
              <a:gd name="T49" fmla="*/ 52 h 84"/>
              <a:gd name="T50" fmla="*/ 50 w 90"/>
              <a:gd name="T51" fmla="*/ 52 h 84"/>
              <a:gd name="T52" fmla="*/ 50 w 90"/>
              <a:gd name="T53" fmla="*/ 48 h 84"/>
              <a:gd name="T54" fmla="*/ 50 w 90"/>
              <a:gd name="T55" fmla="*/ 48 h 84"/>
              <a:gd name="T56" fmla="*/ 54 w 90"/>
              <a:gd name="T57" fmla="*/ 44 h 84"/>
              <a:gd name="T58" fmla="*/ 58 w 90"/>
              <a:gd name="T59" fmla="*/ 42 h 84"/>
              <a:gd name="T60" fmla="*/ 60 w 90"/>
              <a:gd name="T61" fmla="*/ 40 h 84"/>
              <a:gd name="T62" fmla="*/ 60 w 90"/>
              <a:gd name="T63" fmla="*/ 40 h 84"/>
              <a:gd name="T64" fmla="*/ 66 w 90"/>
              <a:gd name="T65" fmla="*/ 42 h 84"/>
              <a:gd name="T66" fmla="*/ 68 w 90"/>
              <a:gd name="T67" fmla="*/ 44 h 84"/>
              <a:gd name="T68" fmla="*/ 70 w 90"/>
              <a:gd name="T69" fmla="*/ 48 h 84"/>
              <a:gd name="T70" fmla="*/ 70 w 90"/>
              <a:gd name="T71" fmla="*/ 54 h 84"/>
              <a:gd name="T72" fmla="*/ 70 w 90"/>
              <a:gd name="T73" fmla="*/ 84 h 84"/>
              <a:gd name="T74" fmla="*/ 90 w 90"/>
              <a:gd name="T75" fmla="*/ 84 h 84"/>
              <a:gd name="T76" fmla="*/ 90 w 90"/>
              <a:gd name="T77" fmla="*/ 52 h 84"/>
              <a:gd name="T78" fmla="*/ 10 w 90"/>
              <a:gd name="T79" fmla="*/ 0 h 84"/>
              <a:gd name="T80" fmla="*/ 10 w 90"/>
              <a:gd name="T81" fmla="*/ 0 h 84"/>
              <a:gd name="T82" fmla="*/ 6 w 90"/>
              <a:gd name="T83" fmla="*/ 0 h 84"/>
              <a:gd name="T84" fmla="*/ 2 w 90"/>
              <a:gd name="T85" fmla="*/ 2 h 84"/>
              <a:gd name="T86" fmla="*/ 0 w 90"/>
              <a:gd name="T87" fmla="*/ 6 h 84"/>
              <a:gd name="T88" fmla="*/ 0 w 90"/>
              <a:gd name="T89" fmla="*/ 10 h 84"/>
              <a:gd name="T90" fmla="*/ 0 w 90"/>
              <a:gd name="T91" fmla="*/ 10 h 84"/>
              <a:gd name="T92" fmla="*/ 0 w 90"/>
              <a:gd name="T93" fmla="*/ 14 h 84"/>
              <a:gd name="T94" fmla="*/ 2 w 90"/>
              <a:gd name="T95" fmla="*/ 16 h 84"/>
              <a:gd name="T96" fmla="*/ 6 w 90"/>
              <a:gd name="T97" fmla="*/ 18 h 84"/>
              <a:gd name="T98" fmla="*/ 10 w 90"/>
              <a:gd name="T99" fmla="*/ 20 h 84"/>
              <a:gd name="T100" fmla="*/ 10 w 90"/>
              <a:gd name="T101" fmla="*/ 20 h 84"/>
              <a:gd name="T102" fmla="*/ 10 w 90"/>
              <a:gd name="T103" fmla="*/ 20 h 84"/>
              <a:gd name="T104" fmla="*/ 16 w 90"/>
              <a:gd name="T105" fmla="*/ 18 h 84"/>
              <a:gd name="T106" fmla="*/ 18 w 90"/>
              <a:gd name="T107" fmla="*/ 16 h 84"/>
              <a:gd name="T108" fmla="*/ 20 w 90"/>
              <a:gd name="T109" fmla="*/ 14 h 84"/>
              <a:gd name="T110" fmla="*/ 22 w 90"/>
              <a:gd name="T111" fmla="*/ 10 h 84"/>
              <a:gd name="T112" fmla="*/ 22 w 90"/>
              <a:gd name="T113" fmla="*/ 10 h 84"/>
              <a:gd name="T114" fmla="*/ 20 w 90"/>
              <a:gd name="T115" fmla="*/ 6 h 84"/>
              <a:gd name="T116" fmla="*/ 18 w 90"/>
              <a:gd name="T117" fmla="*/ 2 h 84"/>
              <a:gd name="T118" fmla="*/ 16 w 90"/>
              <a:gd name="T119" fmla="*/ 0 h 84"/>
              <a:gd name="T120" fmla="*/ 10 w 90"/>
              <a:gd name="T121" fmla="*/ 0 h 84"/>
              <a:gd name="T122" fmla="*/ 10 w 90"/>
              <a:gd name="T123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0" h="84">
                <a:moveTo>
                  <a:pt x="2" y="28"/>
                </a:moveTo>
                <a:lnTo>
                  <a:pt x="2" y="84"/>
                </a:lnTo>
                <a:lnTo>
                  <a:pt x="20" y="84"/>
                </a:lnTo>
                <a:lnTo>
                  <a:pt x="20" y="28"/>
                </a:lnTo>
                <a:lnTo>
                  <a:pt x="2" y="28"/>
                </a:lnTo>
                <a:close/>
                <a:moveTo>
                  <a:pt x="90" y="52"/>
                </a:moveTo>
                <a:lnTo>
                  <a:pt x="90" y="52"/>
                </a:lnTo>
                <a:lnTo>
                  <a:pt x="88" y="40"/>
                </a:lnTo>
                <a:lnTo>
                  <a:pt x="82" y="32"/>
                </a:lnTo>
                <a:lnTo>
                  <a:pt x="76" y="28"/>
                </a:lnTo>
                <a:lnTo>
                  <a:pt x="68" y="26"/>
                </a:lnTo>
                <a:lnTo>
                  <a:pt x="68" y="26"/>
                </a:lnTo>
                <a:lnTo>
                  <a:pt x="60" y="26"/>
                </a:lnTo>
                <a:lnTo>
                  <a:pt x="56" y="30"/>
                </a:lnTo>
                <a:lnTo>
                  <a:pt x="50" y="36"/>
                </a:lnTo>
                <a:lnTo>
                  <a:pt x="50" y="36"/>
                </a:lnTo>
                <a:lnTo>
                  <a:pt x="50" y="36"/>
                </a:lnTo>
                <a:lnTo>
                  <a:pt x="50" y="36"/>
                </a:lnTo>
                <a:lnTo>
                  <a:pt x="50" y="36"/>
                </a:lnTo>
                <a:lnTo>
                  <a:pt x="50" y="28"/>
                </a:lnTo>
                <a:lnTo>
                  <a:pt x="30" y="28"/>
                </a:lnTo>
                <a:lnTo>
                  <a:pt x="30" y="28"/>
                </a:lnTo>
                <a:lnTo>
                  <a:pt x="32" y="84"/>
                </a:lnTo>
                <a:lnTo>
                  <a:pt x="50" y="84"/>
                </a:lnTo>
                <a:lnTo>
                  <a:pt x="50" y="52"/>
                </a:lnTo>
                <a:lnTo>
                  <a:pt x="50" y="52"/>
                </a:lnTo>
                <a:lnTo>
                  <a:pt x="50" y="48"/>
                </a:lnTo>
                <a:lnTo>
                  <a:pt x="50" y="48"/>
                </a:lnTo>
                <a:lnTo>
                  <a:pt x="54" y="44"/>
                </a:lnTo>
                <a:lnTo>
                  <a:pt x="58" y="42"/>
                </a:lnTo>
                <a:lnTo>
                  <a:pt x="60" y="40"/>
                </a:lnTo>
                <a:lnTo>
                  <a:pt x="60" y="40"/>
                </a:lnTo>
                <a:lnTo>
                  <a:pt x="66" y="42"/>
                </a:lnTo>
                <a:lnTo>
                  <a:pt x="68" y="44"/>
                </a:lnTo>
                <a:lnTo>
                  <a:pt x="70" y="48"/>
                </a:lnTo>
                <a:lnTo>
                  <a:pt x="70" y="54"/>
                </a:lnTo>
                <a:lnTo>
                  <a:pt x="70" y="84"/>
                </a:lnTo>
                <a:lnTo>
                  <a:pt x="90" y="84"/>
                </a:lnTo>
                <a:lnTo>
                  <a:pt x="90" y="52"/>
                </a:lnTo>
                <a:close/>
                <a:moveTo>
                  <a:pt x="10" y="0"/>
                </a:move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0"/>
                </a:lnTo>
                <a:lnTo>
                  <a:pt x="0" y="14"/>
                </a:lnTo>
                <a:lnTo>
                  <a:pt x="2" y="16"/>
                </a:lnTo>
                <a:lnTo>
                  <a:pt x="6" y="18"/>
                </a:lnTo>
                <a:lnTo>
                  <a:pt x="10" y="20"/>
                </a:lnTo>
                <a:lnTo>
                  <a:pt x="10" y="20"/>
                </a:lnTo>
                <a:lnTo>
                  <a:pt x="10" y="20"/>
                </a:lnTo>
                <a:lnTo>
                  <a:pt x="16" y="18"/>
                </a:lnTo>
                <a:lnTo>
                  <a:pt x="18" y="16"/>
                </a:lnTo>
                <a:lnTo>
                  <a:pt x="20" y="14"/>
                </a:lnTo>
                <a:lnTo>
                  <a:pt x="22" y="10"/>
                </a:lnTo>
                <a:lnTo>
                  <a:pt x="22" y="10"/>
                </a:lnTo>
                <a:lnTo>
                  <a:pt x="20" y="6"/>
                </a:lnTo>
                <a:lnTo>
                  <a:pt x="18" y="2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4"/>
          <p:cNvSpPr>
            <a:spLocks/>
          </p:cNvSpPr>
          <p:nvPr userDrawn="1"/>
        </p:nvSpPr>
        <p:spPr bwMode="auto">
          <a:xfrm>
            <a:off x="7791015" y="6451600"/>
            <a:ext cx="254000" cy="254000"/>
          </a:xfrm>
          <a:custGeom>
            <a:avLst/>
            <a:gdLst>
              <a:gd name="T0" fmla="*/ 30 w 160"/>
              <a:gd name="T1" fmla="*/ 0 h 160"/>
              <a:gd name="T2" fmla="*/ 130 w 160"/>
              <a:gd name="T3" fmla="*/ 0 h 160"/>
              <a:gd name="T4" fmla="*/ 130 w 160"/>
              <a:gd name="T5" fmla="*/ 0 h 160"/>
              <a:gd name="T6" fmla="*/ 136 w 160"/>
              <a:gd name="T7" fmla="*/ 0 h 160"/>
              <a:gd name="T8" fmla="*/ 142 w 160"/>
              <a:gd name="T9" fmla="*/ 2 h 160"/>
              <a:gd name="T10" fmla="*/ 152 w 160"/>
              <a:gd name="T11" fmla="*/ 8 h 160"/>
              <a:gd name="T12" fmla="*/ 158 w 160"/>
              <a:gd name="T13" fmla="*/ 18 h 160"/>
              <a:gd name="T14" fmla="*/ 160 w 160"/>
              <a:gd name="T15" fmla="*/ 24 h 160"/>
              <a:gd name="T16" fmla="*/ 160 w 160"/>
              <a:gd name="T17" fmla="*/ 30 h 160"/>
              <a:gd name="T18" fmla="*/ 160 w 160"/>
              <a:gd name="T19" fmla="*/ 130 h 160"/>
              <a:gd name="T20" fmla="*/ 160 w 160"/>
              <a:gd name="T21" fmla="*/ 130 h 160"/>
              <a:gd name="T22" fmla="*/ 160 w 160"/>
              <a:gd name="T23" fmla="*/ 136 h 160"/>
              <a:gd name="T24" fmla="*/ 158 w 160"/>
              <a:gd name="T25" fmla="*/ 142 h 160"/>
              <a:gd name="T26" fmla="*/ 152 w 160"/>
              <a:gd name="T27" fmla="*/ 152 h 160"/>
              <a:gd name="T28" fmla="*/ 142 w 160"/>
              <a:gd name="T29" fmla="*/ 158 h 160"/>
              <a:gd name="T30" fmla="*/ 136 w 160"/>
              <a:gd name="T31" fmla="*/ 160 h 160"/>
              <a:gd name="T32" fmla="*/ 130 w 160"/>
              <a:gd name="T33" fmla="*/ 160 h 160"/>
              <a:gd name="T34" fmla="*/ 30 w 160"/>
              <a:gd name="T35" fmla="*/ 160 h 160"/>
              <a:gd name="T36" fmla="*/ 30 w 160"/>
              <a:gd name="T37" fmla="*/ 160 h 160"/>
              <a:gd name="T38" fmla="*/ 24 w 160"/>
              <a:gd name="T39" fmla="*/ 160 h 160"/>
              <a:gd name="T40" fmla="*/ 18 w 160"/>
              <a:gd name="T41" fmla="*/ 158 h 160"/>
              <a:gd name="T42" fmla="*/ 8 w 160"/>
              <a:gd name="T43" fmla="*/ 152 h 160"/>
              <a:gd name="T44" fmla="*/ 2 w 160"/>
              <a:gd name="T45" fmla="*/ 142 h 160"/>
              <a:gd name="T46" fmla="*/ 0 w 160"/>
              <a:gd name="T47" fmla="*/ 136 h 160"/>
              <a:gd name="T48" fmla="*/ 0 w 160"/>
              <a:gd name="T49" fmla="*/ 130 h 160"/>
              <a:gd name="T50" fmla="*/ 0 w 160"/>
              <a:gd name="T51" fmla="*/ 30 h 160"/>
              <a:gd name="T52" fmla="*/ 0 w 160"/>
              <a:gd name="T53" fmla="*/ 30 h 160"/>
              <a:gd name="T54" fmla="*/ 0 w 160"/>
              <a:gd name="T55" fmla="*/ 24 h 160"/>
              <a:gd name="T56" fmla="*/ 2 w 160"/>
              <a:gd name="T57" fmla="*/ 18 h 160"/>
              <a:gd name="T58" fmla="*/ 8 w 160"/>
              <a:gd name="T59" fmla="*/ 8 h 160"/>
              <a:gd name="T60" fmla="*/ 18 w 160"/>
              <a:gd name="T61" fmla="*/ 2 h 160"/>
              <a:gd name="T62" fmla="*/ 24 w 160"/>
              <a:gd name="T63" fmla="*/ 0 h 160"/>
              <a:gd name="T64" fmla="*/ 30 w 160"/>
              <a:gd name="T65" fmla="*/ 0 h 160"/>
              <a:gd name="T66" fmla="*/ 30 w 160"/>
              <a:gd name="T67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0" h="160">
                <a:moveTo>
                  <a:pt x="30" y="0"/>
                </a:moveTo>
                <a:lnTo>
                  <a:pt x="130" y="0"/>
                </a:lnTo>
                <a:lnTo>
                  <a:pt x="130" y="0"/>
                </a:lnTo>
                <a:lnTo>
                  <a:pt x="136" y="0"/>
                </a:lnTo>
                <a:lnTo>
                  <a:pt x="142" y="2"/>
                </a:lnTo>
                <a:lnTo>
                  <a:pt x="152" y="8"/>
                </a:lnTo>
                <a:lnTo>
                  <a:pt x="158" y="18"/>
                </a:lnTo>
                <a:lnTo>
                  <a:pt x="160" y="24"/>
                </a:lnTo>
                <a:lnTo>
                  <a:pt x="160" y="30"/>
                </a:lnTo>
                <a:lnTo>
                  <a:pt x="160" y="130"/>
                </a:lnTo>
                <a:lnTo>
                  <a:pt x="160" y="130"/>
                </a:lnTo>
                <a:lnTo>
                  <a:pt x="160" y="136"/>
                </a:lnTo>
                <a:lnTo>
                  <a:pt x="158" y="142"/>
                </a:lnTo>
                <a:lnTo>
                  <a:pt x="152" y="152"/>
                </a:lnTo>
                <a:lnTo>
                  <a:pt x="142" y="158"/>
                </a:lnTo>
                <a:lnTo>
                  <a:pt x="136" y="160"/>
                </a:lnTo>
                <a:lnTo>
                  <a:pt x="130" y="160"/>
                </a:lnTo>
                <a:lnTo>
                  <a:pt x="30" y="160"/>
                </a:lnTo>
                <a:lnTo>
                  <a:pt x="30" y="160"/>
                </a:lnTo>
                <a:lnTo>
                  <a:pt x="24" y="160"/>
                </a:lnTo>
                <a:lnTo>
                  <a:pt x="18" y="158"/>
                </a:lnTo>
                <a:lnTo>
                  <a:pt x="8" y="152"/>
                </a:lnTo>
                <a:lnTo>
                  <a:pt x="2" y="142"/>
                </a:lnTo>
                <a:lnTo>
                  <a:pt x="0" y="136"/>
                </a:lnTo>
                <a:lnTo>
                  <a:pt x="0" y="130"/>
                </a:lnTo>
                <a:lnTo>
                  <a:pt x="0" y="30"/>
                </a:ln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3399E4"/>
          </a:solidFill>
          <a:ln w="635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8">
            <a:hlinkClick r:id="rId18"/>
          </p:cNvPr>
          <p:cNvSpPr>
            <a:spLocks/>
          </p:cNvSpPr>
          <p:nvPr userDrawn="1"/>
        </p:nvSpPr>
        <p:spPr bwMode="auto">
          <a:xfrm>
            <a:off x="7873565" y="6483350"/>
            <a:ext cx="88900" cy="190500"/>
          </a:xfrm>
          <a:custGeom>
            <a:avLst/>
            <a:gdLst>
              <a:gd name="T0" fmla="*/ 12 w 56"/>
              <a:gd name="T1" fmla="*/ 26 h 120"/>
              <a:gd name="T2" fmla="*/ 12 w 56"/>
              <a:gd name="T3" fmla="*/ 40 h 120"/>
              <a:gd name="T4" fmla="*/ 0 w 56"/>
              <a:gd name="T5" fmla="*/ 40 h 120"/>
              <a:gd name="T6" fmla="*/ 0 w 56"/>
              <a:gd name="T7" fmla="*/ 60 h 120"/>
              <a:gd name="T8" fmla="*/ 12 w 56"/>
              <a:gd name="T9" fmla="*/ 60 h 120"/>
              <a:gd name="T10" fmla="*/ 12 w 56"/>
              <a:gd name="T11" fmla="*/ 120 h 120"/>
              <a:gd name="T12" fmla="*/ 38 w 56"/>
              <a:gd name="T13" fmla="*/ 120 h 120"/>
              <a:gd name="T14" fmla="*/ 38 w 56"/>
              <a:gd name="T15" fmla="*/ 60 h 120"/>
              <a:gd name="T16" fmla="*/ 54 w 56"/>
              <a:gd name="T17" fmla="*/ 60 h 120"/>
              <a:gd name="T18" fmla="*/ 56 w 56"/>
              <a:gd name="T19" fmla="*/ 40 h 120"/>
              <a:gd name="T20" fmla="*/ 38 w 56"/>
              <a:gd name="T21" fmla="*/ 40 h 120"/>
              <a:gd name="T22" fmla="*/ 38 w 56"/>
              <a:gd name="T23" fmla="*/ 28 h 120"/>
              <a:gd name="T24" fmla="*/ 38 w 56"/>
              <a:gd name="T25" fmla="*/ 28 h 120"/>
              <a:gd name="T26" fmla="*/ 40 w 56"/>
              <a:gd name="T27" fmla="*/ 24 h 120"/>
              <a:gd name="T28" fmla="*/ 44 w 56"/>
              <a:gd name="T29" fmla="*/ 22 h 120"/>
              <a:gd name="T30" fmla="*/ 56 w 56"/>
              <a:gd name="T31" fmla="*/ 22 h 120"/>
              <a:gd name="T32" fmla="*/ 56 w 56"/>
              <a:gd name="T33" fmla="*/ 0 h 120"/>
              <a:gd name="T34" fmla="*/ 40 w 56"/>
              <a:gd name="T35" fmla="*/ 0 h 120"/>
              <a:gd name="T36" fmla="*/ 40 w 56"/>
              <a:gd name="T37" fmla="*/ 0 h 120"/>
              <a:gd name="T38" fmla="*/ 28 w 56"/>
              <a:gd name="T39" fmla="*/ 2 h 120"/>
              <a:gd name="T40" fmla="*/ 20 w 56"/>
              <a:gd name="T41" fmla="*/ 6 h 120"/>
              <a:gd name="T42" fmla="*/ 14 w 56"/>
              <a:gd name="T43" fmla="*/ 14 h 120"/>
              <a:gd name="T44" fmla="*/ 12 w 56"/>
              <a:gd name="T45" fmla="*/ 2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6" h="120">
                <a:moveTo>
                  <a:pt x="12" y="26"/>
                </a:moveTo>
                <a:lnTo>
                  <a:pt x="12" y="40"/>
                </a:lnTo>
                <a:lnTo>
                  <a:pt x="0" y="40"/>
                </a:lnTo>
                <a:lnTo>
                  <a:pt x="0" y="60"/>
                </a:lnTo>
                <a:lnTo>
                  <a:pt x="12" y="60"/>
                </a:lnTo>
                <a:lnTo>
                  <a:pt x="12" y="120"/>
                </a:lnTo>
                <a:lnTo>
                  <a:pt x="38" y="120"/>
                </a:lnTo>
                <a:lnTo>
                  <a:pt x="38" y="60"/>
                </a:lnTo>
                <a:lnTo>
                  <a:pt x="54" y="60"/>
                </a:lnTo>
                <a:lnTo>
                  <a:pt x="56" y="40"/>
                </a:lnTo>
                <a:lnTo>
                  <a:pt x="38" y="40"/>
                </a:lnTo>
                <a:lnTo>
                  <a:pt x="38" y="28"/>
                </a:lnTo>
                <a:lnTo>
                  <a:pt x="38" y="28"/>
                </a:lnTo>
                <a:lnTo>
                  <a:pt x="40" y="24"/>
                </a:lnTo>
                <a:lnTo>
                  <a:pt x="44" y="22"/>
                </a:lnTo>
                <a:lnTo>
                  <a:pt x="56" y="22"/>
                </a:lnTo>
                <a:lnTo>
                  <a:pt x="56" y="0"/>
                </a:lnTo>
                <a:lnTo>
                  <a:pt x="40" y="0"/>
                </a:lnTo>
                <a:lnTo>
                  <a:pt x="40" y="0"/>
                </a:lnTo>
                <a:lnTo>
                  <a:pt x="28" y="2"/>
                </a:lnTo>
                <a:lnTo>
                  <a:pt x="20" y="6"/>
                </a:lnTo>
                <a:lnTo>
                  <a:pt x="14" y="14"/>
                </a:lnTo>
                <a:lnTo>
                  <a:pt x="1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29"/>
          <p:cNvSpPr>
            <a:spLocks/>
          </p:cNvSpPr>
          <p:nvPr userDrawn="1"/>
        </p:nvSpPr>
        <p:spPr bwMode="auto">
          <a:xfrm>
            <a:off x="7943850" y="6483350"/>
            <a:ext cx="88900" cy="190500"/>
          </a:xfrm>
          <a:custGeom>
            <a:avLst/>
            <a:gdLst>
              <a:gd name="T0" fmla="*/ 12 w 56"/>
              <a:gd name="T1" fmla="*/ 26 h 120"/>
              <a:gd name="T2" fmla="*/ 12 w 56"/>
              <a:gd name="T3" fmla="*/ 40 h 120"/>
              <a:gd name="T4" fmla="*/ 0 w 56"/>
              <a:gd name="T5" fmla="*/ 40 h 120"/>
              <a:gd name="T6" fmla="*/ 0 w 56"/>
              <a:gd name="T7" fmla="*/ 60 h 120"/>
              <a:gd name="T8" fmla="*/ 12 w 56"/>
              <a:gd name="T9" fmla="*/ 60 h 120"/>
              <a:gd name="T10" fmla="*/ 12 w 56"/>
              <a:gd name="T11" fmla="*/ 120 h 120"/>
              <a:gd name="T12" fmla="*/ 38 w 56"/>
              <a:gd name="T13" fmla="*/ 120 h 120"/>
              <a:gd name="T14" fmla="*/ 38 w 56"/>
              <a:gd name="T15" fmla="*/ 60 h 120"/>
              <a:gd name="T16" fmla="*/ 54 w 56"/>
              <a:gd name="T17" fmla="*/ 60 h 120"/>
              <a:gd name="T18" fmla="*/ 56 w 56"/>
              <a:gd name="T19" fmla="*/ 40 h 120"/>
              <a:gd name="T20" fmla="*/ 38 w 56"/>
              <a:gd name="T21" fmla="*/ 40 h 120"/>
              <a:gd name="T22" fmla="*/ 38 w 56"/>
              <a:gd name="T23" fmla="*/ 28 h 120"/>
              <a:gd name="T24" fmla="*/ 38 w 56"/>
              <a:gd name="T25" fmla="*/ 28 h 120"/>
              <a:gd name="T26" fmla="*/ 40 w 56"/>
              <a:gd name="T27" fmla="*/ 24 h 120"/>
              <a:gd name="T28" fmla="*/ 44 w 56"/>
              <a:gd name="T29" fmla="*/ 22 h 120"/>
              <a:gd name="T30" fmla="*/ 56 w 56"/>
              <a:gd name="T31" fmla="*/ 22 h 120"/>
              <a:gd name="T32" fmla="*/ 56 w 56"/>
              <a:gd name="T33" fmla="*/ 0 h 120"/>
              <a:gd name="T34" fmla="*/ 40 w 56"/>
              <a:gd name="T35" fmla="*/ 0 h 120"/>
              <a:gd name="T36" fmla="*/ 40 w 56"/>
              <a:gd name="T37" fmla="*/ 0 h 120"/>
              <a:gd name="T38" fmla="*/ 28 w 56"/>
              <a:gd name="T39" fmla="*/ 2 h 120"/>
              <a:gd name="T40" fmla="*/ 20 w 56"/>
              <a:gd name="T41" fmla="*/ 6 h 120"/>
              <a:gd name="T42" fmla="*/ 14 w 56"/>
              <a:gd name="T43" fmla="*/ 14 h 120"/>
              <a:gd name="T44" fmla="*/ 12 w 56"/>
              <a:gd name="T45" fmla="*/ 2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6" h="120">
                <a:moveTo>
                  <a:pt x="12" y="26"/>
                </a:moveTo>
                <a:lnTo>
                  <a:pt x="12" y="40"/>
                </a:lnTo>
                <a:lnTo>
                  <a:pt x="0" y="40"/>
                </a:lnTo>
                <a:lnTo>
                  <a:pt x="0" y="60"/>
                </a:lnTo>
                <a:lnTo>
                  <a:pt x="12" y="60"/>
                </a:lnTo>
                <a:lnTo>
                  <a:pt x="12" y="120"/>
                </a:lnTo>
                <a:lnTo>
                  <a:pt x="38" y="120"/>
                </a:lnTo>
                <a:lnTo>
                  <a:pt x="38" y="60"/>
                </a:lnTo>
                <a:lnTo>
                  <a:pt x="54" y="60"/>
                </a:lnTo>
                <a:lnTo>
                  <a:pt x="56" y="40"/>
                </a:lnTo>
                <a:lnTo>
                  <a:pt x="38" y="40"/>
                </a:lnTo>
                <a:lnTo>
                  <a:pt x="38" y="28"/>
                </a:lnTo>
                <a:lnTo>
                  <a:pt x="38" y="28"/>
                </a:lnTo>
                <a:lnTo>
                  <a:pt x="40" y="24"/>
                </a:lnTo>
                <a:lnTo>
                  <a:pt x="44" y="22"/>
                </a:lnTo>
                <a:lnTo>
                  <a:pt x="56" y="22"/>
                </a:lnTo>
                <a:lnTo>
                  <a:pt x="56" y="0"/>
                </a:lnTo>
                <a:lnTo>
                  <a:pt x="40" y="0"/>
                </a:lnTo>
                <a:lnTo>
                  <a:pt x="40" y="0"/>
                </a:lnTo>
                <a:lnTo>
                  <a:pt x="28" y="2"/>
                </a:lnTo>
                <a:lnTo>
                  <a:pt x="20" y="6"/>
                </a:lnTo>
                <a:lnTo>
                  <a:pt x="14" y="14"/>
                </a:lnTo>
                <a:lnTo>
                  <a:pt x="12" y="2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25"/>
          <p:cNvSpPr>
            <a:spLocks/>
          </p:cNvSpPr>
          <p:nvPr userDrawn="1"/>
        </p:nvSpPr>
        <p:spPr bwMode="auto">
          <a:xfrm>
            <a:off x="8102165" y="6451600"/>
            <a:ext cx="254000" cy="254000"/>
          </a:xfrm>
          <a:custGeom>
            <a:avLst/>
            <a:gdLst>
              <a:gd name="T0" fmla="*/ 30 w 160"/>
              <a:gd name="T1" fmla="*/ 0 h 160"/>
              <a:gd name="T2" fmla="*/ 130 w 160"/>
              <a:gd name="T3" fmla="*/ 0 h 160"/>
              <a:gd name="T4" fmla="*/ 130 w 160"/>
              <a:gd name="T5" fmla="*/ 0 h 160"/>
              <a:gd name="T6" fmla="*/ 136 w 160"/>
              <a:gd name="T7" fmla="*/ 0 h 160"/>
              <a:gd name="T8" fmla="*/ 142 w 160"/>
              <a:gd name="T9" fmla="*/ 2 h 160"/>
              <a:gd name="T10" fmla="*/ 152 w 160"/>
              <a:gd name="T11" fmla="*/ 8 h 160"/>
              <a:gd name="T12" fmla="*/ 158 w 160"/>
              <a:gd name="T13" fmla="*/ 18 h 160"/>
              <a:gd name="T14" fmla="*/ 160 w 160"/>
              <a:gd name="T15" fmla="*/ 24 h 160"/>
              <a:gd name="T16" fmla="*/ 160 w 160"/>
              <a:gd name="T17" fmla="*/ 30 h 160"/>
              <a:gd name="T18" fmla="*/ 160 w 160"/>
              <a:gd name="T19" fmla="*/ 130 h 160"/>
              <a:gd name="T20" fmla="*/ 160 w 160"/>
              <a:gd name="T21" fmla="*/ 130 h 160"/>
              <a:gd name="T22" fmla="*/ 160 w 160"/>
              <a:gd name="T23" fmla="*/ 136 h 160"/>
              <a:gd name="T24" fmla="*/ 158 w 160"/>
              <a:gd name="T25" fmla="*/ 142 h 160"/>
              <a:gd name="T26" fmla="*/ 152 w 160"/>
              <a:gd name="T27" fmla="*/ 152 h 160"/>
              <a:gd name="T28" fmla="*/ 142 w 160"/>
              <a:gd name="T29" fmla="*/ 158 h 160"/>
              <a:gd name="T30" fmla="*/ 136 w 160"/>
              <a:gd name="T31" fmla="*/ 160 h 160"/>
              <a:gd name="T32" fmla="*/ 130 w 160"/>
              <a:gd name="T33" fmla="*/ 160 h 160"/>
              <a:gd name="T34" fmla="*/ 30 w 160"/>
              <a:gd name="T35" fmla="*/ 160 h 160"/>
              <a:gd name="T36" fmla="*/ 30 w 160"/>
              <a:gd name="T37" fmla="*/ 160 h 160"/>
              <a:gd name="T38" fmla="*/ 24 w 160"/>
              <a:gd name="T39" fmla="*/ 160 h 160"/>
              <a:gd name="T40" fmla="*/ 18 w 160"/>
              <a:gd name="T41" fmla="*/ 158 h 160"/>
              <a:gd name="T42" fmla="*/ 8 w 160"/>
              <a:gd name="T43" fmla="*/ 152 h 160"/>
              <a:gd name="T44" fmla="*/ 2 w 160"/>
              <a:gd name="T45" fmla="*/ 142 h 160"/>
              <a:gd name="T46" fmla="*/ 0 w 160"/>
              <a:gd name="T47" fmla="*/ 136 h 160"/>
              <a:gd name="T48" fmla="*/ 0 w 160"/>
              <a:gd name="T49" fmla="*/ 130 h 160"/>
              <a:gd name="T50" fmla="*/ 0 w 160"/>
              <a:gd name="T51" fmla="*/ 30 h 160"/>
              <a:gd name="T52" fmla="*/ 0 w 160"/>
              <a:gd name="T53" fmla="*/ 30 h 160"/>
              <a:gd name="T54" fmla="*/ 0 w 160"/>
              <a:gd name="T55" fmla="*/ 24 h 160"/>
              <a:gd name="T56" fmla="*/ 2 w 160"/>
              <a:gd name="T57" fmla="*/ 18 h 160"/>
              <a:gd name="T58" fmla="*/ 8 w 160"/>
              <a:gd name="T59" fmla="*/ 8 h 160"/>
              <a:gd name="T60" fmla="*/ 18 w 160"/>
              <a:gd name="T61" fmla="*/ 2 h 160"/>
              <a:gd name="T62" fmla="*/ 24 w 160"/>
              <a:gd name="T63" fmla="*/ 0 h 160"/>
              <a:gd name="T64" fmla="*/ 30 w 160"/>
              <a:gd name="T65" fmla="*/ 0 h 160"/>
              <a:gd name="T66" fmla="*/ 30 w 160"/>
              <a:gd name="T67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0" h="160">
                <a:moveTo>
                  <a:pt x="30" y="0"/>
                </a:moveTo>
                <a:lnTo>
                  <a:pt x="130" y="0"/>
                </a:lnTo>
                <a:lnTo>
                  <a:pt x="130" y="0"/>
                </a:lnTo>
                <a:lnTo>
                  <a:pt x="136" y="0"/>
                </a:lnTo>
                <a:lnTo>
                  <a:pt x="142" y="2"/>
                </a:lnTo>
                <a:lnTo>
                  <a:pt x="152" y="8"/>
                </a:lnTo>
                <a:lnTo>
                  <a:pt x="158" y="18"/>
                </a:lnTo>
                <a:lnTo>
                  <a:pt x="160" y="24"/>
                </a:lnTo>
                <a:lnTo>
                  <a:pt x="160" y="30"/>
                </a:lnTo>
                <a:lnTo>
                  <a:pt x="160" y="130"/>
                </a:lnTo>
                <a:lnTo>
                  <a:pt x="160" y="130"/>
                </a:lnTo>
                <a:lnTo>
                  <a:pt x="160" y="136"/>
                </a:lnTo>
                <a:lnTo>
                  <a:pt x="158" y="142"/>
                </a:lnTo>
                <a:lnTo>
                  <a:pt x="152" y="152"/>
                </a:lnTo>
                <a:lnTo>
                  <a:pt x="142" y="158"/>
                </a:lnTo>
                <a:lnTo>
                  <a:pt x="136" y="160"/>
                </a:lnTo>
                <a:lnTo>
                  <a:pt x="130" y="160"/>
                </a:lnTo>
                <a:lnTo>
                  <a:pt x="30" y="160"/>
                </a:lnTo>
                <a:lnTo>
                  <a:pt x="30" y="160"/>
                </a:lnTo>
                <a:lnTo>
                  <a:pt x="24" y="160"/>
                </a:lnTo>
                <a:lnTo>
                  <a:pt x="18" y="158"/>
                </a:lnTo>
                <a:lnTo>
                  <a:pt x="8" y="152"/>
                </a:lnTo>
                <a:lnTo>
                  <a:pt x="2" y="142"/>
                </a:lnTo>
                <a:lnTo>
                  <a:pt x="0" y="136"/>
                </a:lnTo>
                <a:lnTo>
                  <a:pt x="0" y="130"/>
                </a:lnTo>
                <a:lnTo>
                  <a:pt x="0" y="30"/>
                </a:ln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3399E4"/>
          </a:solidFill>
          <a:ln w="635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30">
            <a:hlinkClick r:id="rId19"/>
          </p:cNvPr>
          <p:cNvSpPr>
            <a:spLocks/>
          </p:cNvSpPr>
          <p:nvPr userDrawn="1"/>
        </p:nvSpPr>
        <p:spPr bwMode="auto">
          <a:xfrm>
            <a:off x="8146615" y="6502400"/>
            <a:ext cx="168275" cy="152400"/>
          </a:xfrm>
          <a:custGeom>
            <a:avLst/>
            <a:gdLst>
              <a:gd name="T0" fmla="*/ 46 w 106"/>
              <a:gd name="T1" fmla="*/ 38 h 96"/>
              <a:gd name="T2" fmla="*/ 48 w 106"/>
              <a:gd name="T3" fmla="*/ 14 h 96"/>
              <a:gd name="T4" fmla="*/ 52 w 106"/>
              <a:gd name="T5" fmla="*/ 6 h 96"/>
              <a:gd name="T6" fmla="*/ 54 w 106"/>
              <a:gd name="T7" fmla="*/ 4 h 96"/>
              <a:gd name="T8" fmla="*/ 60 w 106"/>
              <a:gd name="T9" fmla="*/ 0 h 96"/>
              <a:gd name="T10" fmla="*/ 58 w 106"/>
              <a:gd name="T11" fmla="*/ 4 h 96"/>
              <a:gd name="T12" fmla="*/ 66 w 106"/>
              <a:gd name="T13" fmla="*/ 0 h 96"/>
              <a:gd name="T14" fmla="*/ 64 w 106"/>
              <a:gd name="T15" fmla="*/ 4 h 96"/>
              <a:gd name="T16" fmla="*/ 58 w 106"/>
              <a:gd name="T17" fmla="*/ 8 h 96"/>
              <a:gd name="T18" fmla="*/ 62 w 106"/>
              <a:gd name="T19" fmla="*/ 8 h 96"/>
              <a:gd name="T20" fmla="*/ 74 w 106"/>
              <a:gd name="T21" fmla="*/ 10 h 96"/>
              <a:gd name="T22" fmla="*/ 84 w 106"/>
              <a:gd name="T23" fmla="*/ 16 h 96"/>
              <a:gd name="T24" fmla="*/ 90 w 106"/>
              <a:gd name="T25" fmla="*/ 22 h 96"/>
              <a:gd name="T26" fmla="*/ 100 w 106"/>
              <a:gd name="T27" fmla="*/ 18 h 96"/>
              <a:gd name="T28" fmla="*/ 102 w 106"/>
              <a:gd name="T29" fmla="*/ 16 h 96"/>
              <a:gd name="T30" fmla="*/ 100 w 106"/>
              <a:gd name="T31" fmla="*/ 22 h 96"/>
              <a:gd name="T32" fmla="*/ 94 w 106"/>
              <a:gd name="T33" fmla="*/ 26 h 96"/>
              <a:gd name="T34" fmla="*/ 102 w 106"/>
              <a:gd name="T35" fmla="*/ 26 h 96"/>
              <a:gd name="T36" fmla="*/ 106 w 106"/>
              <a:gd name="T37" fmla="*/ 24 h 96"/>
              <a:gd name="T38" fmla="*/ 100 w 106"/>
              <a:gd name="T39" fmla="*/ 32 h 96"/>
              <a:gd name="T40" fmla="*/ 94 w 106"/>
              <a:gd name="T41" fmla="*/ 34 h 96"/>
              <a:gd name="T42" fmla="*/ 94 w 106"/>
              <a:gd name="T43" fmla="*/ 48 h 96"/>
              <a:gd name="T44" fmla="*/ 88 w 106"/>
              <a:gd name="T45" fmla="*/ 66 h 96"/>
              <a:gd name="T46" fmla="*/ 66 w 106"/>
              <a:gd name="T47" fmla="*/ 86 h 96"/>
              <a:gd name="T48" fmla="*/ 48 w 106"/>
              <a:gd name="T49" fmla="*/ 94 h 96"/>
              <a:gd name="T50" fmla="*/ 32 w 106"/>
              <a:gd name="T51" fmla="*/ 96 h 96"/>
              <a:gd name="T52" fmla="*/ 8 w 106"/>
              <a:gd name="T53" fmla="*/ 92 h 96"/>
              <a:gd name="T54" fmla="*/ 2 w 106"/>
              <a:gd name="T55" fmla="*/ 86 h 96"/>
              <a:gd name="T56" fmla="*/ 16 w 106"/>
              <a:gd name="T57" fmla="*/ 88 h 96"/>
              <a:gd name="T58" fmla="*/ 30 w 106"/>
              <a:gd name="T59" fmla="*/ 84 h 96"/>
              <a:gd name="T60" fmla="*/ 42 w 106"/>
              <a:gd name="T61" fmla="*/ 70 h 96"/>
              <a:gd name="T62" fmla="*/ 42 w 106"/>
              <a:gd name="T63" fmla="*/ 70 h 96"/>
              <a:gd name="T64" fmla="*/ 42 w 106"/>
              <a:gd name="T65" fmla="*/ 68 h 96"/>
              <a:gd name="T66" fmla="*/ 36 w 106"/>
              <a:gd name="T67" fmla="*/ 70 h 96"/>
              <a:gd name="T68" fmla="*/ 32 w 106"/>
              <a:gd name="T69" fmla="*/ 68 h 96"/>
              <a:gd name="T70" fmla="*/ 34 w 106"/>
              <a:gd name="T71" fmla="*/ 64 h 96"/>
              <a:gd name="T72" fmla="*/ 36 w 106"/>
              <a:gd name="T73" fmla="*/ 62 h 96"/>
              <a:gd name="T74" fmla="*/ 26 w 106"/>
              <a:gd name="T75" fmla="*/ 62 h 96"/>
              <a:gd name="T76" fmla="*/ 20 w 106"/>
              <a:gd name="T77" fmla="*/ 60 h 96"/>
              <a:gd name="T78" fmla="*/ 22 w 106"/>
              <a:gd name="T79" fmla="*/ 56 h 96"/>
              <a:gd name="T80" fmla="*/ 26 w 106"/>
              <a:gd name="T81" fmla="*/ 54 h 96"/>
              <a:gd name="T82" fmla="*/ 12 w 106"/>
              <a:gd name="T83" fmla="*/ 52 h 96"/>
              <a:gd name="T84" fmla="*/ 8 w 106"/>
              <a:gd name="T85" fmla="*/ 46 h 96"/>
              <a:gd name="T86" fmla="*/ 14 w 106"/>
              <a:gd name="T87" fmla="*/ 44 h 96"/>
              <a:gd name="T88" fmla="*/ 4 w 106"/>
              <a:gd name="T89" fmla="*/ 38 h 96"/>
              <a:gd name="T90" fmla="*/ 0 w 106"/>
              <a:gd name="T91" fmla="*/ 32 h 96"/>
              <a:gd name="T92" fmla="*/ 32 w 106"/>
              <a:gd name="T93" fmla="*/ 3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6" h="96">
                <a:moveTo>
                  <a:pt x="46" y="38"/>
                </a:moveTo>
                <a:lnTo>
                  <a:pt x="46" y="38"/>
                </a:lnTo>
                <a:lnTo>
                  <a:pt x="46" y="26"/>
                </a:lnTo>
                <a:lnTo>
                  <a:pt x="48" y="14"/>
                </a:lnTo>
                <a:lnTo>
                  <a:pt x="52" y="4"/>
                </a:lnTo>
                <a:lnTo>
                  <a:pt x="52" y="6"/>
                </a:lnTo>
                <a:lnTo>
                  <a:pt x="52" y="6"/>
                </a:lnTo>
                <a:lnTo>
                  <a:pt x="54" y="4"/>
                </a:lnTo>
                <a:lnTo>
                  <a:pt x="60" y="0"/>
                </a:lnTo>
                <a:lnTo>
                  <a:pt x="60" y="0"/>
                </a:lnTo>
                <a:lnTo>
                  <a:pt x="58" y="4"/>
                </a:lnTo>
                <a:lnTo>
                  <a:pt x="58" y="4"/>
                </a:lnTo>
                <a:lnTo>
                  <a:pt x="62" y="2"/>
                </a:lnTo>
                <a:lnTo>
                  <a:pt x="66" y="0"/>
                </a:lnTo>
                <a:lnTo>
                  <a:pt x="66" y="0"/>
                </a:lnTo>
                <a:lnTo>
                  <a:pt x="64" y="4"/>
                </a:lnTo>
                <a:lnTo>
                  <a:pt x="62" y="6"/>
                </a:lnTo>
                <a:lnTo>
                  <a:pt x="58" y="8"/>
                </a:lnTo>
                <a:lnTo>
                  <a:pt x="58" y="8"/>
                </a:lnTo>
                <a:lnTo>
                  <a:pt x="62" y="8"/>
                </a:lnTo>
                <a:lnTo>
                  <a:pt x="68" y="8"/>
                </a:lnTo>
                <a:lnTo>
                  <a:pt x="74" y="10"/>
                </a:lnTo>
                <a:lnTo>
                  <a:pt x="80" y="12"/>
                </a:lnTo>
                <a:lnTo>
                  <a:pt x="84" y="16"/>
                </a:lnTo>
                <a:lnTo>
                  <a:pt x="90" y="22"/>
                </a:lnTo>
                <a:lnTo>
                  <a:pt x="90" y="22"/>
                </a:lnTo>
                <a:lnTo>
                  <a:pt x="96" y="20"/>
                </a:lnTo>
                <a:lnTo>
                  <a:pt x="100" y="18"/>
                </a:lnTo>
                <a:lnTo>
                  <a:pt x="102" y="16"/>
                </a:lnTo>
                <a:lnTo>
                  <a:pt x="102" y="16"/>
                </a:lnTo>
                <a:lnTo>
                  <a:pt x="102" y="20"/>
                </a:lnTo>
                <a:lnTo>
                  <a:pt x="100" y="22"/>
                </a:lnTo>
                <a:lnTo>
                  <a:pt x="94" y="26"/>
                </a:lnTo>
                <a:lnTo>
                  <a:pt x="94" y="26"/>
                </a:lnTo>
                <a:lnTo>
                  <a:pt x="98" y="26"/>
                </a:lnTo>
                <a:lnTo>
                  <a:pt x="102" y="26"/>
                </a:lnTo>
                <a:lnTo>
                  <a:pt x="106" y="24"/>
                </a:lnTo>
                <a:lnTo>
                  <a:pt x="106" y="24"/>
                </a:lnTo>
                <a:lnTo>
                  <a:pt x="104" y="28"/>
                </a:lnTo>
                <a:lnTo>
                  <a:pt x="100" y="32"/>
                </a:lnTo>
                <a:lnTo>
                  <a:pt x="94" y="34"/>
                </a:lnTo>
                <a:lnTo>
                  <a:pt x="94" y="34"/>
                </a:lnTo>
                <a:lnTo>
                  <a:pt x="96" y="40"/>
                </a:lnTo>
                <a:lnTo>
                  <a:pt x="94" y="48"/>
                </a:lnTo>
                <a:lnTo>
                  <a:pt x="92" y="56"/>
                </a:lnTo>
                <a:lnTo>
                  <a:pt x="88" y="66"/>
                </a:lnTo>
                <a:lnTo>
                  <a:pt x="78" y="76"/>
                </a:lnTo>
                <a:lnTo>
                  <a:pt x="66" y="86"/>
                </a:lnTo>
                <a:lnTo>
                  <a:pt x="48" y="94"/>
                </a:lnTo>
                <a:lnTo>
                  <a:pt x="48" y="94"/>
                </a:lnTo>
                <a:lnTo>
                  <a:pt x="44" y="94"/>
                </a:lnTo>
                <a:lnTo>
                  <a:pt x="32" y="96"/>
                </a:lnTo>
                <a:lnTo>
                  <a:pt x="16" y="94"/>
                </a:lnTo>
                <a:lnTo>
                  <a:pt x="8" y="92"/>
                </a:lnTo>
                <a:lnTo>
                  <a:pt x="2" y="86"/>
                </a:lnTo>
                <a:lnTo>
                  <a:pt x="2" y="86"/>
                </a:lnTo>
                <a:lnTo>
                  <a:pt x="6" y="88"/>
                </a:lnTo>
                <a:lnTo>
                  <a:pt x="16" y="88"/>
                </a:lnTo>
                <a:lnTo>
                  <a:pt x="22" y="88"/>
                </a:lnTo>
                <a:lnTo>
                  <a:pt x="30" y="84"/>
                </a:lnTo>
                <a:lnTo>
                  <a:pt x="36" y="78"/>
                </a:lnTo>
                <a:lnTo>
                  <a:pt x="42" y="70"/>
                </a:lnTo>
                <a:lnTo>
                  <a:pt x="42" y="70"/>
                </a:lnTo>
                <a:lnTo>
                  <a:pt x="42" y="70"/>
                </a:lnTo>
                <a:lnTo>
                  <a:pt x="42" y="68"/>
                </a:lnTo>
                <a:lnTo>
                  <a:pt x="42" y="68"/>
                </a:lnTo>
                <a:lnTo>
                  <a:pt x="42" y="68"/>
                </a:lnTo>
                <a:lnTo>
                  <a:pt x="36" y="70"/>
                </a:lnTo>
                <a:lnTo>
                  <a:pt x="34" y="70"/>
                </a:lnTo>
                <a:lnTo>
                  <a:pt x="32" y="68"/>
                </a:lnTo>
                <a:lnTo>
                  <a:pt x="32" y="68"/>
                </a:lnTo>
                <a:lnTo>
                  <a:pt x="34" y="64"/>
                </a:lnTo>
                <a:lnTo>
                  <a:pt x="36" y="62"/>
                </a:lnTo>
                <a:lnTo>
                  <a:pt x="36" y="62"/>
                </a:lnTo>
                <a:lnTo>
                  <a:pt x="30" y="64"/>
                </a:lnTo>
                <a:lnTo>
                  <a:pt x="26" y="62"/>
                </a:lnTo>
                <a:lnTo>
                  <a:pt x="20" y="60"/>
                </a:lnTo>
                <a:lnTo>
                  <a:pt x="20" y="60"/>
                </a:lnTo>
                <a:lnTo>
                  <a:pt x="20" y="56"/>
                </a:lnTo>
                <a:lnTo>
                  <a:pt x="22" y="56"/>
                </a:lnTo>
                <a:lnTo>
                  <a:pt x="26" y="54"/>
                </a:lnTo>
                <a:lnTo>
                  <a:pt x="26" y="54"/>
                </a:lnTo>
                <a:lnTo>
                  <a:pt x="18" y="54"/>
                </a:lnTo>
                <a:lnTo>
                  <a:pt x="12" y="52"/>
                </a:lnTo>
                <a:lnTo>
                  <a:pt x="10" y="50"/>
                </a:lnTo>
                <a:lnTo>
                  <a:pt x="8" y="46"/>
                </a:lnTo>
                <a:lnTo>
                  <a:pt x="14" y="44"/>
                </a:lnTo>
                <a:lnTo>
                  <a:pt x="14" y="44"/>
                </a:lnTo>
                <a:lnTo>
                  <a:pt x="8" y="42"/>
                </a:lnTo>
                <a:lnTo>
                  <a:pt x="4" y="38"/>
                </a:lnTo>
                <a:lnTo>
                  <a:pt x="0" y="32"/>
                </a:lnTo>
                <a:lnTo>
                  <a:pt x="0" y="32"/>
                </a:lnTo>
                <a:lnTo>
                  <a:pt x="18" y="34"/>
                </a:lnTo>
                <a:lnTo>
                  <a:pt x="32" y="34"/>
                </a:lnTo>
                <a:lnTo>
                  <a:pt x="4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31"/>
          <p:cNvSpPr>
            <a:spLocks/>
          </p:cNvSpPr>
          <p:nvPr userDrawn="1"/>
        </p:nvSpPr>
        <p:spPr bwMode="auto">
          <a:xfrm>
            <a:off x="8216900" y="6502400"/>
            <a:ext cx="168275" cy="152400"/>
          </a:xfrm>
          <a:custGeom>
            <a:avLst/>
            <a:gdLst>
              <a:gd name="T0" fmla="*/ 46 w 106"/>
              <a:gd name="T1" fmla="*/ 38 h 96"/>
              <a:gd name="T2" fmla="*/ 48 w 106"/>
              <a:gd name="T3" fmla="*/ 14 h 96"/>
              <a:gd name="T4" fmla="*/ 52 w 106"/>
              <a:gd name="T5" fmla="*/ 6 h 96"/>
              <a:gd name="T6" fmla="*/ 54 w 106"/>
              <a:gd name="T7" fmla="*/ 4 h 96"/>
              <a:gd name="T8" fmla="*/ 60 w 106"/>
              <a:gd name="T9" fmla="*/ 0 h 96"/>
              <a:gd name="T10" fmla="*/ 58 w 106"/>
              <a:gd name="T11" fmla="*/ 4 h 96"/>
              <a:gd name="T12" fmla="*/ 66 w 106"/>
              <a:gd name="T13" fmla="*/ 0 h 96"/>
              <a:gd name="T14" fmla="*/ 64 w 106"/>
              <a:gd name="T15" fmla="*/ 4 h 96"/>
              <a:gd name="T16" fmla="*/ 58 w 106"/>
              <a:gd name="T17" fmla="*/ 8 h 96"/>
              <a:gd name="T18" fmla="*/ 62 w 106"/>
              <a:gd name="T19" fmla="*/ 8 h 96"/>
              <a:gd name="T20" fmla="*/ 74 w 106"/>
              <a:gd name="T21" fmla="*/ 10 h 96"/>
              <a:gd name="T22" fmla="*/ 84 w 106"/>
              <a:gd name="T23" fmla="*/ 16 h 96"/>
              <a:gd name="T24" fmla="*/ 90 w 106"/>
              <a:gd name="T25" fmla="*/ 22 h 96"/>
              <a:gd name="T26" fmla="*/ 100 w 106"/>
              <a:gd name="T27" fmla="*/ 18 h 96"/>
              <a:gd name="T28" fmla="*/ 102 w 106"/>
              <a:gd name="T29" fmla="*/ 16 h 96"/>
              <a:gd name="T30" fmla="*/ 100 w 106"/>
              <a:gd name="T31" fmla="*/ 22 h 96"/>
              <a:gd name="T32" fmla="*/ 94 w 106"/>
              <a:gd name="T33" fmla="*/ 26 h 96"/>
              <a:gd name="T34" fmla="*/ 102 w 106"/>
              <a:gd name="T35" fmla="*/ 26 h 96"/>
              <a:gd name="T36" fmla="*/ 106 w 106"/>
              <a:gd name="T37" fmla="*/ 24 h 96"/>
              <a:gd name="T38" fmla="*/ 100 w 106"/>
              <a:gd name="T39" fmla="*/ 32 h 96"/>
              <a:gd name="T40" fmla="*/ 94 w 106"/>
              <a:gd name="T41" fmla="*/ 34 h 96"/>
              <a:gd name="T42" fmla="*/ 94 w 106"/>
              <a:gd name="T43" fmla="*/ 48 h 96"/>
              <a:gd name="T44" fmla="*/ 88 w 106"/>
              <a:gd name="T45" fmla="*/ 66 h 96"/>
              <a:gd name="T46" fmla="*/ 66 w 106"/>
              <a:gd name="T47" fmla="*/ 86 h 96"/>
              <a:gd name="T48" fmla="*/ 48 w 106"/>
              <a:gd name="T49" fmla="*/ 94 h 96"/>
              <a:gd name="T50" fmla="*/ 32 w 106"/>
              <a:gd name="T51" fmla="*/ 96 h 96"/>
              <a:gd name="T52" fmla="*/ 8 w 106"/>
              <a:gd name="T53" fmla="*/ 92 h 96"/>
              <a:gd name="T54" fmla="*/ 2 w 106"/>
              <a:gd name="T55" fmla="*/ 86 h 96"/>
              <a:gd name="T56" fmla="*/ 16 w 106"/>
              <a:gd name="T57" fmla="*/ 88 h 96"/>
              <a:gd name="T58" fmla="*/ 30 w 106"/>
              <a:gd name="T59" fmla="*/ 84 h 96"/>
              <a:gd name="T60" fmla="*/ 42 w 106"/>
              <a:gd name="T61" fmla="*/ 70 h 96"/>
              <a:gd name="T62" fmla="*/ 42 w 106"/>
              <a:gd name="T63" fmla="*/ 70 h 96"/>
              <a:gd name="T64" fmla="*/ 42 w 106"/>
              <a:gd name="T65" fmla="*/ 68 h 96"/>
              <a:gd name="T66" fmla="*/ 36 w 106"/>
              <a:gd name="T67" fmla="*/ 70 h 96"/>
              <a:gd name="T68" fmla="*/ 32 w 106"/>
              <a:gd name="T69" fmla="*/ 68 h 96"/>
              <a:gd name="T70" fmla="*/ 34 w 106"/>
              <a:gd name="T71" fmla="*/ 64 h 96"/>
              <a:gd name="T72" fmla="*/ 36 w 106"/>
              <a:gd name="T73" fmla="*/ 62 h 96"/>
              <a:gd name="T74" fmla="*/ 26 w 106"/>
              <a:gd name="T75" fmla="*/ 62 h 96"/>
              <a:gd name="T76" fmla="*/ 20 w 106"/>
              <a:gd name="T77" fmla="*/ 60 h 96"/>
              <a:gd name="T78" fmla="*/ 22 w 106"/>
              <a:gd name="T79" fmla="*/ 56 h 96"/>
              <a:gd name="T80" fmla="*/ 26 w 106"/>
              <a:gd name="T81" fmla="*/ 54 h 96"/>
              <a:gd name="T82" fmla="*/ 12 w 106"/>
              <a:gd name="T83" fmla="*/ 52 h 96"/>
              <a:gd name="T84" fmla="*/ 8 w 106"/>
              <a:gd name="T85" fmla="*/ 46 h 96"/>
              <a:gd name="T86" fmla="*/ 14 w 106"/>
              <a:gd name="T87" fmla="*/ 44 h 96"/>
              <a:gd name="T88" fmla="*/ 4 w 106"/>
              <a:gd name="T89" fmla="*/ 38 h 96"/>
              <a:gd name="T90" fmla="*/ 0 w 106"/>
              <a:gd name="T91" fmla="*/ 32 h 96"/>
              <a:gd name="T92" fmla="*/ 32 w 106"/>
              <a:gd name="T93" fmla="*/ 3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6" h="96">
                <a:moveTo>
                  <a:pt x="46" y="38"/>
                </a:moveTo>
                <a:lnTo>
                  <a:pt x="46" y="38"/>
                </a:lnTo>
                <a:lnTo>
                  <a:pt x="46" y="26"/>
                </a:lnTo>
                <a:lnTo>
                  <a:pt x="48" y="14"/>
                </a:lnTo>
                <a:lnTo>
                  <a:pt x="52" y="4"/>
                </a:lnTo>
                <a:lnTo>
                  <a:pt x="52" y="6"/>
                </a:lnTo>
                <a:lnTo>
                  <a:pt x="52" y="6"/>
                </a:lnTo>
                <a:lnTo>
                  <a:pt x="54" y="4"/>
                </a:lnTo>
                <a:lnTo>
                  <a:pt x="60" y="0"/>
                </a:lnTo>
                <a:lnTo>
                  <a:pt x="60" y="0"/>
                </a:lnTo>
                <a:lnTo>
                  <a:pt x="58" y="4"/>
                </a:lnTo>
                <a:lnTo>
                  <a:pt x="58" y="4"/>
                </a:lnTo>
                <a:lnTo>
                  <a:pt x="62" y="2"/>
                </a:lnTo>
                <a:lnTo>
                  <a:pt x="66" y="0"/>
                </a:lnTo>
                <a:lnTo>
                  <a:pt x="66" y="0"/>
                </a:lnTo>
                <a:lnTo>
                  <a:pt x="64" y="4"/>
                </a:lnTo>
                <a:lnTo>
                  <a:pt x="62" y="6"/>
                </a:lnTo>
                <a:lnTo>
                  <a:pt x="58" y="8"/>
                </a:lnTo>
                <a:lnTo>
                  <a:pt x="58" y="8"/>
                </a:lnTo>
                <a:lnTo>
                  <a:pt x="62" y="8"/>
                </a:lnTo>
                <a:lnTo>
                  <a:pt x="68" y="8"/>
                </a:lnTo>
                <a:lnTo>
                  <a:pt x="74" y="10"/>
                </a:lnTo>
                <a:lnTo>
                  <a:pt x="80" y="12"/>
                </a:lnTo>
                <a:lnTo>
                  <a:pt x="84" y="16"/>
                </a:lnTo>
                <a:lnTo>
                  <a:pt x="90" y="22"/>
                </a:lnTo>
                <a:lnTo>
                  <a:pt x="90" y="22"/>
                </a:lnTo>
                <a:lnTo>
                  <a:pt x="96" y="20"/>
                </a:lnTo>
                <a:lnTo>
                  <a:pt x="100" y="18"/>
                </a:lnTo>
                <a:lnTo>
                  <a:pt x="102" y="16"/>
                </a:lnTo>
                <a:lnTo>
                  <a:pt x="102" y="16"/>
                </a:lnTo>
                <a:lnTo>
                  <a:pt x="102" y="20"/>
                </a:lnTo>
                <a:lnTo>
                  <a:pt x="100" y="22"/>
                </a:lnTo>
                <a:lnTo>
                  <a:pt x="94" y="26"/>
                </a:lnTo>
                <a:lnTo>
                  <a:pt x="94" y="26"/>
                </a:lnTo>
                <a:lnTo>
                  <a:pt x="98" y="26"/>
                </a:lnTo>
                <a:lnTo>
                  <a:pt x="102" y="26"/>
                </a:lnTo>
                <a:lnTo>
                  <a:pt x="106" y="24"/>
                </a:lnTo>
                <a:lnTo>
                  <a:pt x="106" y="24"/>
                </a:lnTo>
                <a:lnTo>
                  <a:pt x="104" y="28"/>
                </a:lnTo>
                <a:lnTo>
                  <a:pt x="100" y="32"/>
                </a:lnTo>
                <a:lnTo>
                  <a:pt x="94" y="34"/>
                </a:lnTo>
                <a:lnTo>
                  <a:pt x="94" y="34"/>
                </a:lnTo>
                <a:lnTo>
                  <a:pt x="96" y="40"/>
                </a:lnTo>
                <a:lnTo>
                  <a:pt x="94" y="48"/>
                </a:lnTo>
                <a:lnTo>
                  <a:pt x="92" y="56"/>
                </a:lnTo>
                <a:lnTo>
                  <a:pt x="88" y="66"/>
                </a:lnTo>
                <a:lnTo>
                  <a:pt x="78" y="76"/>
                </a:lnTo>
                <a:lnTo>
                  <a:pt x="66" y="86"/>
                </a:lnTo>
                <a:lnTo>
                  <a:pt x="48" y="94"/>
                </a:lnTo>
                <a:lnTo>
                  <a:pt x="48" y="94"/>
                </a:lnTo>
                <a:lnTo>
                  <a:pt x="44" y="94"/>
                </a:lnTo>
                <a:lnTo>
                  <a:pt x="32" y="96"/>
                </a:lnTo>
                <a:lnTo>
                  <a:pt x="16" y="94"/>
                </a:lnTo>
                <a:lnTo>
                  <a:pt x="8" y="92"/>
                </a:lnTo>
                <a:lnTo>
                  <a:pt x="2" y="86"/>
                </a:lnTo>
                <a:lnTo>
                  <a:pt x="2" y="86"/>
                </a:lnTo>
                <a:lnTo>
                  <a:pt x="6" y="88"/>
                </a:lnTo>
                <a:lnTo>
                  <a:pt x="16" y="88"/>
                </a:lnTo>
                <a:lnTo>
                  <a:pt x="22" y="88"/>
                </a:lnTo>
                <a:lnTo>
                  <a:pt x="30" y="84"/>
                </a:lnTo>
                <a:lnTo>
                  <a:pt x="36" y="78"/>
                </a:lnTo>
                <a:lnTo>
                  <a:pt x="42" y="70"/>
                </a:lnTo>
                <a:lnTo>
                  <a:pt x="42" y="70"/>
                </a:lnTo>
                <a:lnTo>
                  <a:pt x="42" y="70"/>
                </a:lnTo>
                <a:lnTo>
                  <a:pt x="42" y="68"/>
                </a:lnTo>
                <a:lnTo>
                  <a:pt x="42" y="68"/>
                </a:lnTo>
                <a:lnTo>
                  <a:pt x="42" y="68"/>
                </a:lnTo>
                <a:lnTo>
                  <a:pt x="36" y="70"/>
                </a:lnTo>
                <a:lnTo>
                  <a:pt x="34" y="70"/>
                </a:lnTo>
                <a:lnTo>
                  <a:pt x="32" y="68"/>
                </a:lnTo>
                <a:lnTo>
                  <a:pt x="32" y="68"/>
                </a:lnTo>
                <a:lnTo>
                  <a:pt x="34" y="64"/>
                </a:lnTo>
                <a:lnTo>
                  <a:pt x="36" y="62"/>
                </a:lnTo>
                <a:lnTo>
                  <a:pt x="36" y="62"/>
                </a:lnTo>
                <a:lnTo>
                  <a:pt x="30" y="64"/>
                </a:lnTo>
                <a:lnTo>
                  <a:pt x="26" y="62"/>
                </a:lnTo>
                <a:lnTo>
                  <a:pt x="20" y="60"/>
                </a:lnTo>
                <a:lnTo>
                  <a:pt x="20" y="60"/>
                </a:lnTo>
                <a:lnTo>
                  <a:pt x="20" y="56"/>
                </a:lnTo>
                <a:lnTo>
                  <a:pt x="22" y="56"/>
                </a:lnTo>
                <a:lnTo>
                  <a:pt x="26" y="54"/>
                </a:lnTo>
                <a:lnTo>
                  <a:pt x="26" y="54"/>
                </a:lnTo>
                <a:lnTo>
                  <a:pt x="18" y="54"/>
                </a:lnTo>
                <a:lnTo>
                  <a:pt x="12" y="52"/>
                </a:lnTo>
                <a:lnTo>
                  <a:pt x="10" y="50"/>
                </a:lnTo>
                <a:lnTo>
                  <a:pt x="8" y="46"/>
                </a:lnTo>
                <a:lnTo>
                  <a:pt x="14" y="44"/>
                </a:lnTo>
                <a:lnTo>
                  <a:pt x="14" y="44"/>
                </a:lnTo>
                <a:lnTo>
                  <a:pt x="8" y="42"/>
                </a:lnTo>
                <a:lnTo>
                  <a:pt x="4" y="38"/>
                </a:lnTo>
                <a:lnTo>
                  <a:pt x="0" y="32"/>
                </a:lnTo>
                <a:lnTo>
                  <a:pt x="0" y="32"/>
                </a:lnTo>
                <a:lnTo>
                  <a:pt x="18" y="34"/>
                </a:lnTo>
                <a:lnTo>
                  <a:pt x="32" y="34"/>
                </a:lnTo>
                <a:lnTo>
                  <a:pt x="46" y="3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6073636" y="6483350"/>
            <a:ext cx="108555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 smtClean="0">
                <a:solidFill>
                  <a:schemeClr val="bg1"/>
                </a:solidFill>
                <a:latin typeface="+mj-lt"/>
              </a:rPr>
              <a:t>CONNECT WITH US:</a:t>
            </a:r>
            <a:endParaRPr lang="en-US" sz="7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915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2" r:id="rId3"/>
    <p:sldLayoutId id="2147483673" r:id="rId4"/>
    <p:sldLayoutId id="2147483667" r:id="rId5"/>
    <p:sldLayoutId id="2147483662" r:id="rId6"/>
    <p:sldLayoutId id="2147483670" r:id="rId7"/>
    <p:sldLayoutId id="2147483664" r:id="rId8"/>
    <p:sldLayoutId id="2147483665" r:id="rId9"/>
    <p:sldLayoutId id="2147483666" r:id="rId10"/>
    <p:sldLayoutId id="2147483668" r:id="rId11"/>
    <p:sldLayoutId id="2147483669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108000"/>
        <a:buFont typeface="Wingdings 3" panose="05040102010807070707" pitchFamily="18" charset="2"/>
        <a:buChar char="´"/>
        <a:defRPr sz="23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129000"/>
        <a:buFont typeface="Wingdings" panose="05000000000000000000" pitchFamily="2" charset="2"/>
        <a:buChar char="§"/>
        <a:defRPr sz="1900" kern="1200">
          <a:solidFill>
            <a:srgbClr val="11111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q"/>
        <a:defRPr sz="17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96969"/>
        </a:buClr>
        <a:buSzPct val="100000"/>
        <a:buFont typeface="Wingdings" panose="05000000000000000000" pitchFamily="2" charset="2"/>
        <a:buChar char=""/>
        <a:defRPr sz="1300" kern="1200">
          <a:solidFill>
            <a:srgbClr val="5F5F5F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F5F5F"/>
        </a:buClr>
        <a:buFont typeface="Wingdings" panose="05000000000000000000" pitchFamily="2" charset="2"/>
        <a:buChar char="§"/>
        <a:defRPr sz="1200" kern="1200">
          <a:solidFill>
            <a:srgbClr val="5F5F5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1883" y="2605981"/>
            <a:ext cx="8692117" cy="1547358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SmartServe Mobile App Mockups</a:t>
            </a:r>
            <a:endParaRPr lang="en-US" sz="4000" dirty="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7818655" y="6492875"/>
            <a:ext cx="164809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 smtClean="0">
                <a:solidFill>
                  <a:schemeClr val="accent1"/>
                </a:solidFill>
              </a:rPr>
              <a:t>Public  |   Copyright © 2014 Prolifics</a:t>
            </a:r>
            <a:endParaRPr lang="en-US" sz="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71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65150" y="221905"/>
            <a:ext cx="8578850" cy="4594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b="1" dirty="0" smtClean="0">
                <a:solidFill>
                  <a:srgbClr val="134371"/>
                </a:solidFill>
              </a:rPr>
              <a:t>Screen 1 – Splash Screen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635703" y="6541351"/>
            <a:ext cx="3086100" cy="253149"/>
          </a:xfrm>
          <a:prstGeom prst="rect">
            <a:avLst/>
          </a:prstGeom>
        </p:spPr>
        <p:txBody>
          <a:bodyPr/>
          <a:lstStyle/>
          <a:p>
            <a:r>
              <a:rPr lang="en-US" sz="1000" dirty="0" smtClean="0">
                <a:solidFill>
                  <a:schemeClr val="bg1"/>
                </a:solidFill>
              </a:rPr>
              <a:t>Public  |   Copyright © 2015 Prolifics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0888" y="1638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588437" y="6425168"/>
            <a:ext cx="55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757237"/>
            <a:ext cx="26193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65150" y="221905"/>
            <a:ext cx="8578850" cy="459467"/>
          </a:xfrm>
        </p:spPr>
        <p:txBody>
          <a:bodyPr/>
          <a:lstStyle/>
          <a:p>
            <a:pPr>
              <a:defRPr/>
            </a:pPr>
            <a:r>
              <a:rPr lang="en-US" altLang="en-US" sz="2400" b="1" dirty="0" smtClean="0">
                <a:solidFill>
                  <a:srgbClr val="134371"/>
                </a:solidFill>
              </a:rPr>
              <a:t>Screen 2 – </a:t>
            </a:r>
            <a:r>
              <a:rPr lang="en-US" altLang="en-US" sz="2400" b="1" dirty="0">
                <a:solidFill>
                  <a:srgbClr val="134371"/>
                </a:solidFill>
              </a:rPr>
              <a:t>Home Screen</a:t>
            </a:r>
            <a:endParaRPr lang="en-US" altLang="en-US" sz="2400" b="1" dirty="0" smtClean="0">
              <a:solidFill>
                <a:srgbClr val="134371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635703" y="6541351"/>
            <a:ext cx="3086100" cy="253149"/>
          </a:xfrm>
          <a:prstGeom prst="rect">
            <a:avLst/>
          </a:prstGeom>
        </p:spPr>
        <p:txBody>
          <a:bodyPr/>
          <a:lstStyle/>
          <a:p>
            <a:r>
              <a:rPr lang="en-US" sz="1000" dirty="0" smtClean="0">
                <a:solidFill>
                  <a:schemeClr val="bg1"/>
                </a:solidFill>
              </a:rPr>
              <a:t>Public  |   Copyright © 2015 Prolifics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0888" y="1638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588437" y="6425168"/>
            <a:ext cx="55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757237"/>
            <a:ext cx="2619375" cy="53435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30410" y="2502015"/>
            <a:ext cx="2720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 will be prompted to enter name and start conversation on this screen.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63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65150" y="221905"/>
            <a:ext cx="8578850" cy="4594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b="1" dirty="0" smtClean="0">
                <a:solidFill>
                  <a:srgbClr val="134371"/>
                </a:solidFill>
              </a:rPr>
              <a:t>Screen 3 – Conversation Screen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635703" y="6541351"/>
            <a:ext cx="3086100" cy="253149"/>
          </a:xfrm>
          <a:prstGeom prst="rect">
            <a:avLst/>
          </a:prstGeom>
        </p:spPr>
        <p:txBody>
          <a:bodyPr/>
          <a:lstStyle/>
          <a:p>
            <a:r>
              <a:rPr lang="en-US" sz="1000" dirty="0" smtClean="0">
                <a:solidFill>
                  <a:schemeClr val="bg1"/>
                </a:solidFill>
              </a:rPr>
              <a:t>Public  |   Copyright © 2015 Prolifics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0888" y="1638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657892" y="6425168"/>
            <a:ext cx="55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757237"/>
            <a:ext cx="2619375" cy="5343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0410" y="2502015"/>
            <a:ext cx="2720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little text area will come at bottom post that. User can either key in or speak something on mic.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28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65150" y="221905"/>
            <a:ext cx="8578850" cy="459467"/>
          </a:xfrm>
        </p:spPr>
        <p:txBody>
          <a:bodyPr/>
          <a:lstStyle/>
          <a:p>
            <a:pPr>
              <a:defRPr/>
            </a:pPr>
            <a:r>
              <a:rPr lang="en-US" altLang="en-US" sz="2400" b="1" dirty="0">
                <a:solidFill>
                  <a:srgbClr val="134371"/>
                </a:solidFill>
              </a:rPr>
              <a:t>Screen </a:t>
            </a:r>
            <a:r>
              <a:rPr lang="en-US" altLang="en-US" sz="2400" b="1" dirty="0" smtClean="0">
                <a:solidFill>
                  <a:srgbClr val="134371"/>
                </a:solidFill>
              </a:rPr>
              <a:t>4 – </a:t>
            </a:r>
            <a:r>
              <a:rPr lang="en-US" altLang="en-US" sz="2400" b="1" dirty="0">
                <a:solidFill>
                  <a:srgbClr val="134371"/>
                </a:solidFill>
              </a:rPr>
              <a:t>Conversation Screen</a:t>
            </a:r>
            <a:endParaRPr lang="en-US" altLang="en-US" sz="2400" b="1" dirty="0" smtClean="0">
              <a:solidFill>
                <a:srgbClr val="134371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635703" y="6541351"/>
            <a:ext cx="3086100" cy="253149"/>
          </a:xfrm>
          <a:prstGeom prst="rect">
            <a:avLst/>
          </a:prstGeom>
        </p:spPr>
        <p:txBody>
          <a:bodyPr/>
          <a:lstStyle/>
          <a:p>
            <a:r>
              <a:rPr lang="en-US" sz="1000" dirty="0" smtClean="0">
                <a:solidFill>
                  <a:schemeClr val="bg1"/>
                </a:solidFill>
              </a:rPr>
              <a:t>Public  |   Copyright © 2015 Prolifics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0888" y="1638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588437" y="6425168"/>
            <a:ext cx="55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757237"/>
            <a:ext cx="2619375" cy="5343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0410" y="2502015"/>
            <a:ext cx="27200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text corresponding to User’s voice which is interpreted by Watson  (in case mic is used) will be shown pre-populated and the result of the query returned by Watson will be speak-</a:t>
            </a:r>
            <a:r>
              <a:rPr lang="en-IN" dirty="0" err="1" smtClean="0"/>
              <a:t>ed</a:t>
            </a:r>
            <a:r>
              <a:rPr lang="en-IN" dirty="0" smtClean="0"/>
              <a:t> out by App.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1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65150" y="221905"/>
            <a:ext cx="8578850" cy="4594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b="1" dirty="0" smtClean="0">
                <a:solidFill>
                  <a:srgbClr val="134371"/>
                </a:solidFill>
              </a:rPr>
              <a:t>Screen 5 – Feedback Screen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635703" y="6541351"/>
            <a:ext cx="3086100" cy="253149"/>
          </a:xfrm>
          <a:prstGeom prst="rect">
            <a:avLst/>
          </a:prstGeom>
        </p:spPr>
        <p:txBody>
          <a:bodyPr/>
          <a:lstStyle/>
          <a:p>
            <a:r>
              <a:rPr lang="en-US" sz="1000" dirty="0" smtClean="0">
                <a:solidFill>
                  <a:schemeClr val="bg1"/>
                </a:solidFill>
              </a:rPr>
              <a:t>Public  |   Copyright © 2015 Prolifics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0888" y="1638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588437" y="6425168"/>
            <a:ext cx="55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30410" y="2502015"/>
            <a:ext cx="2720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 shaking the phone this feedback screen will open.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757237"/>
            <a:ext cx="26193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lifics Master Slide">
  <a:themeElements>
    <a:clrScheme name="Custom 5">
      <a:dk1>
        <a:srgbClr val="134371"/>
      </a:dk1>
      <a:lt1>
        <a:srgbClr val="FFFFFF"/>
      </a:lt1>
      <a:dk2>
        <a:srgbClr val="0F6FA1"/>
      </a:dk2>
      <a:lt2>
        <a:srgbClr val="60BFD5"/>
      </a:lt2>
      <a:accent1>
        <a:srgbClr val="3399E4"/>
      </a:accent1>
      <a:accent2>
        <a:srgbClr val="81B850"/>
      </a:accent2>
      <a:accent3>
        <a:srgbClr val="0F913E"/>
      </a:accent3>
      <a:accent4>
        <a:srgbClr val="134371"/>
      </a:accent4>
      <a:accent5>
        <a:srgbClr val="0F6FA1"/>
      </a:accent5>
      <a:accent6>
        <a:srgbClr val="FF9D1C"/>
      </a:accent6>
      <a:hlink>
        <a:srgbClr val="0F6FA1"/>
      </a:hlink>
      <a:folHlink>
        <a:srgbClr val="000000"/>
      </a:folHlink>
    </a:clrScheme>
    <a:fontScheme name="Prolifics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9599</TotalTime>
  <Words>159</Words>
  <Application>Microsoft Office PowerPoint</Application>
  <PresentationFormat>On-screen Show (4:3)</PresentationFormat>
  <Paragraphs>26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Lato</vt:lpstr>
      <vt:lpstr>Arial</vt:lpstr>
      <vt:lpstr>Lato Light</vt:lpstr>
      <vt:lpstr>Lato Black</vt:lpstr>
      <vt:lpstr>Calibri</vt:lpstr>
      <vt:lpstr>Wingdings 3</vt:lpstr>
      <vt:lpstr>Wingdings</vt:lpstr>
      <vt:lpstr>Prolifics Master Slide</vt:lpstr>
      <vt:lpstr>SmartServe Mobile App Mockups</vt:lpstr>
      <vt:lpstr>Screen 1 – Splash Screen</vt:lpstr>
      <vt:lpstr>Screen 2 – Home Screen</vt:lpstr>
      <vt:lpstr>Screen 3 – Conversation Screen</vt:lpstr>
      <vt:lpstr>Screen 4 – Conversation Screen</vt:lpstr>
      <vt:lpstr>Screen 5 – Feedback Screen</vt:lpstr>
    </vt:vector>
  </TitlesOfParts>
  <Manager>Ravi Sarkar</Manager>
  <Company>Prolifics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Sharma</dc:creator>
  <cp:lastModifiedBy>Sudhira Patra</cp:lastModifiedBy>
  <cp:revision>511</cp:revision>
  <cp:lastPrinted>2015-08-25T15:41:50Z</cp:lastPrinted>
  <dcterms:created xsi:type="dcterms:W3CDTF">2014-05-20T17:43:26Z</dcterms:created>
  <dcterms:modified xsi:type="dcterms:W3CDTF">2016-08-23T07:28:02Z</dcterms:modified>
</cp:coreProperties>
</file>