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0" r:id="rId16"/>
    <p:sldId id="274" r:id="rId17"/>
    <p:sldId id="27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86133120"/>
        <c:axId val="186147200"/>
      </c:barChart>
      <c:catAx>
        <c:axId val="186133120"/>
        <c:scaling>
          <c:orientation val="minMax"/>
        </c:scaling>
        <c:axPos val="b"/>
        <c:tickLblPos val="nextTo"/>
        <c:crossAx val="186147200"/>
        <c:crosses val="autoZero"/>
        <c:auto val="1"/>
        <c:lblAlgn val="ctr"/>
        <c:lblOffset val="100"/>
      </c:catAx>
      <c:valAx>
        <c:axId val="186147200"/>
        <c:scaling>
          <c:orientation val="minMax"/>
        </c:scaling>
        <c:axPos val="l"/>
        <c:majorGridlines/>
        <c:numFmt formatCode="General" sourceLinked="1"/>
        <c:tickLblPos val="nextTo"/>
        <c:crossAx val="186133120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9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631016565462487"/>
          <c:y val="0.1664000018664204"/>
          <c:w val="0.69817672790901142"/>
          <c:h val="0.46066528142315544"/>
        </c:manualLayout>
      </c:layout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86256384"/>
        <c:axId val="186274560"/>
      </c:barChart>
      <c:catAx>
        <c:axId val="186256384"/>
        <c:scaling>
          <c:orientation val="minMax"/>
        </c:scaling>
        <c:axPos val="b"/>
        <c:tickLblPos val="nextTo"/>
        <c:crossAx val="186274560"/>
        <c:crosses val="autoZero"/>
        <c:auto val="1"/>
        <c:lblAlgn val="ctr"/>
        <c:lblOffset val="100"/>
      </c:catAx>
      <c:valAx>
        <c:axId val="186274560"/>
        <c:scaling>
          <c:orientation val="minMax"/>
        </c:scaling>
        <c:axPos val="l"/>
        <c:majorGridlines/>
        <c:numFmt formatCode="General" sourceLinked="1"/>
        <c:tickLblPos val="nextTo"/>
        <c:crossAx val="186256384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1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2">
                  <c:v>8175</c:v>
                </c:pt>
                <c:pt idx="3">
                  <c:v>50856</c:v>
                </c:pt>
                <c:pt idx="4">
                  <c:v>31594</c:v>
                </c:pt>
                <c:pt idx="5">
                  <c:v>75058</c:v>
                </c:pt>
                <c:pt idx="6">
                  <c:v>11312</c:v>
                </c:pt>
                <c:pt idx="7">
                  <c:v>26306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130820</c:v>
                </c:pt>
                <c:pt idx="1">
                  <c:v>20305</c:v>
                </c:pt>
                <c:pt idx="2">
                  <c:v>66233</c:v>
                </c:pt>
                <c:pt idx="3">
                  <c:v>235007</c:v>
                </c:pt>
                <c:pt idx="4">
                  <c:v>137554</c:v>
                </c:pt>
                <c:pt idx="5">
                  <c:v>119167</c:v>
                </c:pt>
                <c:pt idx="6">
                  <c:v>108942</c:v>
                </c:pt>
                <c:pt idx="7">
                  <c:v>217181</c:v>
                </c:pt>
                <c:pt idx="8">
                  <c:v>24013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138667</c:v>
                </c:pt>
                <c:pt idx="1">
                  <c:v>41724</c:v>
                </c:pt>
                <c:pt idx="2">
                  <c:v>114521</c:v>
                </c:pt>
                <c:pt idx="3">
                  <c:v>350234</c:v>
                </c:pt>
                <c:pt idx="4">
                  <c:v>216163</c:v>
                </c:pt>
                <c:pt idx="5">
                  <c:v>190075</c:v>
                </c:pt>
                <c:pt idx="6">
                  <c:v>152041</c:v>
                </c:pt>
                <c:pt idx="7">
                  <c:v>354627</c:v>
                </c:pt>
                <c:pt idx="8">
                  <c:v>42459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48662</c:v>
                </c:pt>
                <c:pt idx="1">
                  <c:v>7680</c:v>
                </c:pt>
                <c:pt idx="2">
                  <c:v>61487</c:v>
                </c:pt>
                <c:pt idx="3">
                  <c:v>107539</c:v>
                </c:pt>
                <c:pt idx="4">
                  <c:v>117473</c:v>
                </c:pt>
                <c:pt idx="5">
                  <c:v>83538</c:v>
                </c:pt>
                <c:pt idx="6">
                  <c:v>70635</c:v>
                </c:pt>
                <c:pt idx="7">
                  <c:v>206115</c:v>
                </c:pt>
                <c:pt idx="8">
                  <c:v>18652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60975</c:v>
                </c:pt>
                <c:pt idx="1">
                  <c:v>2942</c:v>
                </c:pt>
                <c:pt idx="2">
                  <c:v>25571</c:v>
                </c:pt>
                <c:pt idx="3">
                  <c:v>51382</c:v>
                </c:pt>
                <c:pt idx="4">
                  <c:v>30676</c:v>
                </c:pt>
                <c:pt idx="5">
                  <c:v>31930</c:v>
                </c:pt>
                <c:pt idx="6">
                  <c:v>38340</c:v>
                </c:pt>
                <c:pt idx="7">
                  <c:v>88660</c:v>
                </c:pt>
                <c:pt idx="8">
                  <c:v>16410</c:v>
                </c:pt>
              </c:numCache>
            </c:numRef>
          </c:val>
        </c:ser>
        <c:axId val="186311040"/>
        <c:axId val="186312576"/>
      </c:barChart>
      <c:catAx>
        <c:axId val="1863110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86312576"/>
        <c:crosses val="autoZero"/>
        <c:auto val="1"/>
        <c:lblAlgn val="ctr"/>
        <c:lblOffset val="100"/>
      </c:catAx>
      <c:valAx>
        <c:axId val="1863125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8631104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txPr>
        <a:bodyPr/>
        <a:lstStyle/>
        <a:p>
          <a:pPr>
            <a:defRPr lang="en-GB"/>
          </a:pPr>
          <a:endParaRPr lang="en-US"/>
        </a:p>
      </c:txPr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1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9363724276285721"/>
          <c:y val="0.18381358884126212"/>
          <c:w val="0.69817672790901142"/>
          <c:h val="0.46066528142315544"/>
        </c:manualLayout>
      </c:layout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86339712"/>
        <c:axId val="186341248"/>
      </c:barChart>
      <c:catAx>
        <c:axId val="186339712"/>
        <c:scaling>
          <c:orientation val="minMax"/>
        </c:scaling>
        <c:axPos val="b"/>
        <c:tickLblPos val="nextTo"/>
        <c:crossAx val="186341248"/>
        <c:crosses val="autoZero"/>
        <c:auto val="1"/>
        <c:lblAlgn val="ctr"/>
        <c:lblOffset val="100"/>
      </c:catAx>
      <c:valAx>
        <c:axId val="186341248"/>
        <c:scaling>
          <c:orientation val="minMax"/>
        </c:scaling>
        <c:axPos val="l"/>
        <c:majorGridlines/>
        <c:numFmt formatCode="General" sourceLinked="1"/>
        <c:tickLblPos val="nextTo"/>
        <c:crossAx val="186339712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9/27/2024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429000"/>
            <a:ext cx="7572428" cy="2643206"/>
          </a:xfrm>
        </p:spPr>
        <p:txBody>
          <a:bodyPr>
            <a:normAutofit fontScale="625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: SIVA PRIYA G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: 2213211036037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</a:t>
            </a:r>
            <a:r>
              <a:rPr lang="en-GB" sz="5000" b="1" cap="all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B.Com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(COMMERCE)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            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: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PRESIDENCY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</a:t>
            </a:r>
          </a:p>
          <a:p>
            <a:pPr algn="l"/>
            <a:r>
              <a:rPr lang="en-GB" sz="5000" b="1" cap="all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GB" sz="5000" b="1" cap="all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		   </a:t>
            </a:r>
            <a:r>
              <a:rPr lang="en-GB" sz="5000" b="1" cap="all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COLLEGE(A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) </a:t>
            </a:r>
          </a:p>
          <a:p>
            <a:pPr algn="l"/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monthly income 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monthly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monthly income based on their job role,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RESULT(ALL GENDER)</a:t>
            </a: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857363"/>
          <a:ext cx="8229599" cy="44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(All)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457497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986268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220259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570918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838427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824911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780824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1752531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418817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1057795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1282684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661670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946072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1351606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2257315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217958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1324236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1643401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2938216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9559309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RESULT(ALL GENDER)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00034" y="3000372"/>
          <a:ext cx="764386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26380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28596" y="2357430"/>
          <a:ext cx="8143932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images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785794"/>
            <a:ext cx="2267417" cy="1285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060287"/>
          <a:ext cx="8229599" cy="439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607144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147608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562440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397711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957513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289499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524335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365480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263664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782916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411991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564802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475838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796030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1364426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116424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865118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856401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1203667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1742444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5627608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med"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97818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71472" y="2057400"/>
          <a:ext cx="7715303" cy="430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monthly income from different fields like job role,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EMPLOYEE’S MONTHLY INCOME ANALYSIS from DIFFERENT FIELD USING EXCEL</a:t>
            </a:r>
            <a:endParaRPr lang="en-GB" b="1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Employee’s monthly income analysis created for analyse/know to growth of organisation and growth of employee with  in a the utilise of excel.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GB" dirty="0" smtClean="0"/>
              <a:t>			</a:t>
            </a:r>
            <a:r>
              <a:rPr lang="en-GB" sz="2800" dirty="0" smtClean="0"/>
              <a:t>“The objective of this presentation is to analyze the distribution of employee monthly income across different departments and identify potential areas for salary adjustment.”</a:t>
            </a:r>
          </a:p>
          <a:p>
            <a:pPr lvl="1" algn="just">
              <a:buNone/>
            </a:pPr>
            <a:r>
              <a:rPr lang="en-GB" sz="2800" dirty="0" smtClean="0"/>
              <a:t>			“Understanding income distribution helps ensure competitive and equitable compensation practices and supports budget planning for the upcoming fiscal year.”</a:t>
            </a:r>
            <a:endParaRPr lang="en-GB" sz="2800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monthly income from different field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Managers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Graphs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Age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Attrition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Job role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Education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Monthly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monthly income 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</TotalTime>
  <Words>464</Words>
  <Application>Microsoft Office PowerPoint</Application>
  <PresentationFormat>On-screen Show (4:3)</PresentationFormat>
  <Paragraphs>196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EMPLOYEE DATASET USING EXCEL</vt:lpstr>
      <vt:lpstr>EMPLOYEE’S MONTHLY INCOME ANALYSIS from DIFFERENT FIELD USING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RESULT(ALL GENDER)</vt:lpstr>
      <vt:lpstr>RESULT(ALL GENDER)</vt:lpstr>
      <vt:lpstr>RESULT: (FEMALE)</vt:lpstr>
      <vt:lpstr>RESULT: (FEMALE)</vt:lpstr>
      <vt:lpstr>RESULT: (MALE)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ELCOT</cp:lastModifiedBy>
  <cp:revision>104</cp:revision>
  <dcterms:created xsi:type="dcterms:W3CDTF">2024-08-21T10:11:20Z</dcterms:created>
  <dcterms:modified xsi:type="dcterms:W3CDTF">2024-09-27T08:41:22Z</dcterms:modified>
</cp:coreProperties>
</file>