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301" r:id="rId6"/>
    <p:sldId id="302" r:id="rId7"/>
    <p:sldId id="303" r:id="rId8"/>
    <p:sldId id="304" r:id="rId9"/>
    <p:sldId id="312" r:id="rId10"/>
    <p:sldId id="307" r:id="rId11"/>
    <p:sldId id="285" r:id="rId12"/>
    <p:sldId id="270" r:id="rId13"/>
    <p:sldId id="289" r:id="rId14"/>
    <p:sldId id="310" r:id="rId15"/>
    <p:sldId id="31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896" userDrawn="1">
          <p15:clr>
            <a:srgbClr val="A4A3A4"/>
          </p15:clr>
        </p15:guide>
        <p15:guide id="6" orient="horz" pos="3504" userDrawn="1">
          <p15:clr>
            <a:srgbClr val="A4A3A4"/>
          </p15:clr>
        </p15:guide>
        <p15:guide id="7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88A6"/>
    <a:srgbClr val="09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25" autoAdjust="0"/>
    <p:restoredTop sz="96327" autoAdjust="0"/>
  </p:normalViewPr>
  <p:slideViewPr>
    <p:cSldViewPr snapToGrid="0">
      <p:cViewPr varScale="1">
        <p:scale>
          <a:sx n="146" d="100"/>
          <a:sy n="146" d="100"/>
        </p:scale>
        <p:origin x="192" y="480"/>
      </p:cViewPr>
      <p:guideLst>
        <p:guide orient="horz" pos="1896"/>
        <p:guide orient="horz" pos="3504"/>
        <p:guide pos="3840"/>
      </p:guideLst>
    </p:cSldViewPr>
  </p:slideViewPr>
  <p:outlineViewPr>
    <p:cViewPr>
      <p:scale>
        <a:sx n="33" d="100"/>
        <a:sy n="33" d="100"/>
      </p:scale>
      <p:origin x="0" y="-223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031A82-4A00-4794-A488-59AC186D7C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85656-A361-4B32-99B1-66591145F7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4AEED-FF0D-4512-BD5F-9F077F06D9A7}" type="datetimeFigureOut">
              <a:rPr lang="en-US" smtClean="0"/>
              <a:t>4/21/23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AFD4F-E871-421C-96C6-CCFAA872CB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0EF6-A335-4727-9E75-458707395E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C8AB8-F519-4C44-A217-B2548CA6E5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09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F9B45-E22A-4A9C-91D5-81685A72A6FA}" type="datetimeFigureOut">
              <a:rPr lang="en-US" smtClean="0"/>
              <a:t>4/21/23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03549-A82F-409E-AD53-534267A0E1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4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03549-A82F-409E-AD53-534267A0E10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8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03549-A82F-409E-AD53-534267A0E10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54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03549-A82F-409E-AD53-534267A0E10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4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379641C-8260-44A4-9F71-E216C07A38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4416742 h 6858000"/>
              <a:gd name="connsiteX5" fmla="*/ 9142476 w 12188952"/>
              <a:gd name="connsiteY5" fmla="*/ 4416742 h 6858000"/>
              <a:gd name="connsiteX6" fmla="*/ 9142476 w 12188952"/>
              <a:gd name="connsiteY6" fmla="*/ 4188142 h 6858000"/>
              <a:gd name="connsiteX7" fmla="*/ 0 w 12188952"/>
              <a:gd name="connsiteY7" fmla="*/ 41881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4416742"/>
                </a:lnTo>
                <a:lnTo>
                  <a:pt x="9142476" y="4416742"/>
                </a:lnTo>
                <a:lnTo>
                  <a:pt x="9142476" y="4188142"/>
                </a:lnTo>
                <a:lnTo>
                  <a:pt x="0" y="418814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4636008"/>
            <a:ext cx="9144000" cy="1107959"/>
          </a:xfrm>
        </p:spPr>
        <p:txBody>
          <a:bodyPr anchor="b" anchorCtr="0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79D466B-640E-419A-8701-FA39B12DD9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1248" y="5742432"/>
            <a:ext cx="7953375" cy="4572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659D50-D55F-4F3D-8F15-5B1F1F2B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188142"/>
            <a:ext cx="914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B2621B9-2641-4DA3-B7D6-D577C25CF2E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1030351 w 12188952"/>
              <a:gd name="connsiteY0" fmla="*/ 3231845 h 6858000"/>
              <a:gd name="connsiteX1" fmla="*/ 1030351 w 12188952"/>
              <a:gd name="connsiteY1" fmla="*/ 3460445 h 6858000"/>
              <a:gd name="connsiteX2" fmla="*/ 11122333 w 12188952"/>
              <a:gd name="connsiteY2" fmla="*/ 3460445 h 6858000"/>
              <a:gd name="connsiteX3" fmla="*/ 11122333 w 12188952"/>
              <a:gd name="connsiteY3" fmla="*/ 3231845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1030351" y="3231845"/>
                </a:moveTo>
                <a:lnTo>
                  <a:pt x="1030351" y="3460445"/>
                </a:lnTo>
                <a:lnTo>
                  <a:pt x="11122333" y="3460445"/>
                </a:lnTo>
                <a:lnTo>
                  <a:pt x="11122333" y="3231845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69848" y="2121408"/>
            <a:ext cx="2560320" cy="914400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000">
                <a:ln w="15875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00600" y="2121408"/>
            <a:ext cx="2560320" cy="9144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000" dirty="0">
                <a:ln w="15875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31351" y="2121408"/>
            <a:ext cx="2592505" cy="9144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000" dirty="0">
                <a:ln w="15875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369B8-B3F7-44DF-975B-57630CED624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69848" y="3730752"/>
            <a:ext cx="2560320" cy="11887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199533E-4480-4EF0-855E-F0FC142777B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00600" y="3730752"/>
            <a:ext cx="2560320" cy="11887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8E1CB88-990B-431E-A733-AF73E309054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531352" y="3730752"/>
            <a:ext cx="2560320" cy="11887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DCF4F2F5-E92C-4ECF-9FDE-3E0CE4FBFCA8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5807F6-AD25-4B86-8D5C-5DBE4B0D3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1875" y="3231845"/>
            <a:ext cx="10091982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6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A6EC474-5258-4E26-A871-01200EC785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2816352 w 12188952"/>
              <a:gd name="connsiteY0" fmla="*/ 1690688 h 6858000"/>
              <a:gd name="connsiteX1" fmla="*/ 2816352 w 12188952"/>
              <a:gd name="connsiteY1" fmla="*/ 5576888 h 6858000"/>
              <a:gd name="connsiteX2" fmla="*/ 3044952 w 12188952"/>
              <a:gd name="connsiteY2" fmla="*/ 5576888 h 6858000"/>
              <a:gd name="connsiteX3" fmla="*/ 3044952 w 12188952"/>
              <a:gd name="connsiteY3" fmla="*/ 1690688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2816352" y="1690688"/>
                </a:moveTo>
                <a:lnTo>
                  <a:pt x="2816352" y="5576888"/>
                </a:lnTo>
                <a:lnTo>
                  <a:pt x="3044952" y="5576888"/>
                </a:lnTo>
                <a:lnTo>
                  <a:pt x="3044952" y="1690688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F54F31D-9C5E-4286-8D0E-6318D6D19D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48000" y="1690688"/>
            <a:ext cx="9144000" cy="3886200"/>
          </a:xfrm>
          <a:solidFill>
            <a:schemeClr val="bg1">
              <a:alpha val="93000"/>
            </a:schemeClr>
          </a:solidFill>
        </p:spPr>
        <p:txBody>
          <a:bodyPr lIns="411480" tIns="566928" rIns="4937760" bIns="3063240" anchor="b"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3280" y="365125"/>
            <a:ext cx="7894320" cy="132556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92488" y="2686050"/>
            <a:ext cx="3657600" cy="2743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629525" y="1919288"/>
            <a:ext cx="3657600" cy="640080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29525" y="2686050"/>
            <a:ext cx="3657600" cy="2743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D2B628-14C7-401D-8451-24C64BCF3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17876" y="1690688"/>
            <a:ext cx="228600" cy="388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69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121B4B07-1B80-41CF-89AC-82A7628C9D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7789164 w 12188952"/>
              <a:gd name="connsiteY0" fmla="*/ 2468880 h 6858000"/>
              <a:gd name="connsiteX1" fmla="*/ 7789164 w 12188952"/>
              <a:gd name="connsiteY1" fmla="*/ 2697480 h 6858000"/>
              <a:gd name="connsiteX2" fmla="*/ 10715244 w 12188952"/>
              <a:gd name="connsiteY2" fmla="*/ 2697480 h 6858000"/>
              <a:gd name="connsiteX3" fmla="*/ 10715244 w 12188952"/>
              <a:gd name="connsiteY3" fmla="*/ 2468880 h 6858000"/>
              <a:gd name="connsiteX4" fmla="*/ 4634484 w 12188952"/>
              <a:gd name="connsiteY4" fmla="*/ 2468880 h 6858000"/>
              <a:gd name="connsiteX5" fmla="*/ 4634484 w 12188952"/>
              <a:gd name="connsiteY5" fmla="*/ 2697480 h 6858000"/>
              <a:gd name="connsiteX6" fmla="*/ 7560564 w 12188952"/>
              <a:gd name="connsiteY6" fmla="*/ 2697480 h 6858000"/>
              <a:gd name="connsiteX7" fmla="*/ 7560564 w 12188952"/>
              <a:gd name="connsiteY7" fmla="*/ 2468880 h 6858000"/>
              <a:gd name="connsiteX8" fmla="*/ 1443228 w 12188952"/>
              <a:gd name="connsiteY8" fmla="*/ 2468880 h 6858000"/>
              <a:gd name="connsiteX9" fmla="*/ 1443228 w 12188952"/>
              <a:gd name="connsiteY9" fmla="*/ 2697480 h 6858000"/>
              <a:gd name="connsiteX10" fmla="*/ 4369308 w 12188952"/>
              <a:gd name="connsiteY10" fmla="*/ 2697480 h 6858000"/>
              <a:gd name="connsiteX11" fmla="*/ 4369308 w 12188952"/>
              <a:gd name="connsiteY11" fmla="*/ 2468880 h 6858000"/>
              <a:gd name="connsiteX12" fmla="*/ 0 w 12188952"/>
              <a:gd name="connsiteY12" fmla="*/ 0 h 6858000"/>
              <a:gd name="connsiteX13" fmla="*/ 12188952 w 12188952"/>
              <a:gd name="connsiteY13" fmla="*/ 0 h 6858000"/>
              <a:gd name="connsiteX14" fmla="*/ 12188952 w 12188952"/>
              <a:gd name="connsiteY14" fmla="*/ 6858000 h 6858000"/>
              <a:gd name="connsiteX15" fmla="*/ 0 w 12188952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88952" h="6858000">
                <a:moveTo>
                  <a:pt x="7789164" y="2468880"/>
                </a:moveTo>
                <a:lnTo>
                  <a:pt x="7789164" y="2697480"/>
                </a:lnTo>
                <a:lnTo>
                  <a:pt x="10715244" y="2697480"/>
                </a:lnTo>
                <a:lnTo>
                  <a:pt x="10715244" y="2468880"/>
                </a:lnTo>
                <a:close/>
                <a:moveTo>
                  <a:pt x="4634484" y="2468880"/>
                </a:moveTo>
                <a:lnTo>
                  <a:pt x="4634484" y="2697480"/>
                </a:lnTo>
                <a:lnTo>
                  <a:pt x="7560564" y="2697480"/>
                </a:lnTo>
                <a:lnTo>
                  <a:pt x="7560564" y="2468880"/>
                </a:lnTo>
                <a:close/>
                <a:moveTo>
                  <a:pt x="1443228" y="2468880"/>
                </a:moveTo>
                <a:lnTo>
                  <a:pt x="1443228" y="2697480"/>
                </a:lnTo>
                <a:lnTo>
                  <a:pt x="4369308" y="2697480"/>
                </a:lnTo>
                <a:lnTo>
                  <a:pt x="4369308" y="2468880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40922-E552-4901-81AD-E458DA6BF7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66800" y="1525143"/>
            <a:ext cx="10058400" cy="54864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400">
                <a:latin typeface="+mj-lt"/>
              </a:defRPr>
            </a:lvl2pPr>
            <a:lvl3pPr marL="914400" indent="0" algn="ctr">
              <a:buNone/>
              <a:defRPr sz="2400">
                <a:latin typeface="+mj-lt"/>
              </a:defRPr>
            </a:lvl3pPr>
            <a:lvl4pPr marL="1371600" indent="0" algn="ctr">
              <a:buNone/>
              <a:defRPr sz="2400">
                <a:latin typeface="+mj-lt"/>
              </a:defRPr>
            </a:lvl4pPr>
            <a:lvl5pPr marL="1828800" indent="0" algn="ctr"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7" name="Date Placeholder 6">
            <a:extLst>
              <a:ext uri="{FF2B5EF4-FFF2-40B4-BE49-F238E27FC236}">
                <a16:creationId xmlns:a16="http://schemas.microsoft.com/office/drawing/2014/main" id="{5DC05003-DC7F-4DC2-9902-F09425302D88}"/>
              </a:ext>
            </a:extLst>
          </p:cNvPr>
          <p:cNvSpPr>
            <a:spLocks noGrp="1"/>
          </p:cNvSpPr>
          <p:nvPr>
            <p:ph type="dt" sz="half" idx="4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7E5DD934-36C9-4200-9B07-20B7B5F9B9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444752" y="2697480"/>
            <a:ext cx="2926080" cy="2504064"/>
          </a:xfrm>
          <a:solidFill>
            <a:schemeClr val="bg1">
              <a:alpha val="90000"/>
            </a:schemeClr>
          </a:solidFill>
        </p:spPr>
        <p:txBody>
          <a:bodyPr tIns="50292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131369D-6688-434C-89C0-00892AA26C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6008" y="2697587"/>
            <a:ext cx="2926080" cy="2505345"/>
          </a:xfrm>
          <a:solidFill>
            <a:schemeClr val="bg1">
              <a:alpha val="90000"/>
            </a:schemeClr>
          </a:solidFill>
        </p:spPr>
        <p:txBody>
          <a:bodyPr tIns="50292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5864CA-BF08-4C2C-88EB-589BDFBE27B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790688" y="2697587"/>
            <a:ext cx="2926080" cy="2505345"/>
          </a:xfrm>
          <a:solidFill>
            <a:schemeClr val="bg1">
              <a:alpha val="90000"/>
            </a:schemeClr>
          </a:solidFill>
        </p:spPr>
        <p:txBody>
          <a:bodyPr tIns="50292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0287FA-646A-4E57-8C1A-1931B75F1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6008" y="2468880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D43C36-F674-49C6-8542-3721B150B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90688" y="2468880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CF3302-2960-44AC-A88C-4C2817511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4752" y="2468880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73352" y="3584448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73775" y="3584448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9288" y="3584448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9957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5487709A-3CB5-4242-9D31-5DAC5D0494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2130552"/>
            <a:ext cx="2011680" cy="27432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81AA656-0DD9-4717-8FC2-4C8C03D06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5184648"/>
            <a:ext cx="2011680" cy="27432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0652C9-A2DF-48D4-9530-B3F495F7A4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1248" y="3273552"/>
            <a:ext cx="2011680" cy="27432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BD279E7-C7DE-4501-9F36-BA9F05FFFF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45168" y="3273552"/>
            <a:ext cx="2011680" cy="27432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BA6D1-4FDE-40E9-9F24-4719889A55F7}"/>
              </a:ext>
            </a:extLst>
          </p:cNvPr>
          <p:cNvCxnSpPr>
            <a:cxnSpLocks/>
          </p:cNvCxnSpPr>
          <p:nvPr userDrawn="1"/>
        </p:nvCxnSpPr>
        <p:spPr>
          <a:xfrm>
            <a:off x="929640" y="3631616"/>
            <a:ext cx="10332720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A3B553-82A9-403C-B8D4-D8C8A4A395B7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73690"/>
            <a:ext cx="0" cy="256032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ate Placeholder 4">
            <a:extLst>
              <a:ext uri="{FF2B5EF4-FFF2-40B4-BE49-F238E27FC236}">
                <a16:creationId xmlns:a16="http://schemas.microsoft.com/office/drawing/2014/main" id="{25C7676A-1D83-4D31-9C74-59C46F15253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</p:spTree>
    <p:extLst>
      <p:ext uri="{BB962C8B-B14F-4D97-AF65-F5344CB8AC3E}">
        <p14:creationId xmlns:p14="http://schemas.microsoft.com/office/powerpoint/2010/main" val="487901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3902"/>
            <a:ext cx="5157787" cy="56769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3902"/>
            <a:ext cx="5183188" cy="56769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DF6BB91-26DF-45B2-B1D3-508C39F349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1482296"/>
            <a:ext cx="8321040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2000">
                <a:latin typeface="+mj-lt"/>
              </a:defRPr>
            </a:lvl2pPr>
            <a:lvl3pPr marL="914400" indent="0">
              <a:buNone/>
              <a:defRPr sz="2000">
                <a:latin typeface="+mj-lt"/>
              </a:defRPr>
            </a:lvl3pPr>
            <a:lvl4pPr marL="1371600" indent="0">
              <a:buNone/>
              <a:defRPr sz="2000">
                <a:latin typeface="+mj-lt"/>
              </a:defRPr>
            </a:lvl4pPr>
            <a:lvl5pPr marL="18288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1F6740D-79A8-4846-A90A-F1FF9BBDD0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42295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93E06E79-FBB7-4594-8FC7-631D174541D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B6D7F47-7406-4B82-8180-F3AD59BC65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B79AE07-3E86-4374-9F86-8B70E8158AB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939686F-A239-4AFE-AF56-38497CCD74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634BB4E-B10D-4761-A0B8-EBC734EC96D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2422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69255BD-A63E-4BFC-9D2A-E5EABC1DCD8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C27FFA-6FA2-4F90-9543-8AE7E5B90E4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DAA9F46A-F074-488E-91DA-AAC5D23406E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24F6FE0C-DA66-4BE4-B1CB-AE552497A03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E02CB3CF-9E17-4C7C-913F-21EFADB96CB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D3AC456D-7AB5-4BB9-8F76-B607929996B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C5E41A6A-28FF-4A75-BA52-2FA05EE92E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7A1FCD8B-8332-4362-80BA-3DBB4442605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F2B53D10-BB76-4138-AAB8-844DCD895BD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A14739AB-36C4-4467-BA10-CEA1DF2894E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024E2A82-D649-44D9-BAA0-65A603E113B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5E9DBCF1-3DA9-4975-9B75-DEFC550B69C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CD04D2E9-E8EB-43F6-9734-AE8BEED8D89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DCAF80E4-457C-461E-9E59-6EA9934B8F5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8A2813EA-E62D-4E2E-A97F-38974F23C88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0A4E7225-8A60-45A3-ACE7-2D6D1EA3306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FD6DF9FE-80AE-43C3-B35A-B0B773A636E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725DE269-1E5D-4437-B997-CCFE8800082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EAE25BBD-7B98-417B-B9FC-B2DF70FAFDC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0A4DF189-5583-4731-8F70-2578793E024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06405A2E-994F-49B5-ABCB-1CA1FCEB08C7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7" y="2055840"/>
            <a:ext cx="1828800" cy="696885"/>
          </a:xfrm>
          <a:noFill/>
          <a:ln w="12700">
            <a:solidFill>
              <a:schemeClr val="accent3"/>
            </a:solidFill>
          </a:ln>
        </p:spPr>
        <p:txBody>
          <a:bodyPr tIns="36000" anchor="ctr" anchorCtr="1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7" name="Date Placeholder 4">
            <a:extLst>
              <a:ext uri="{FF2B5EF4-FFF2-40B4-BE49-F238E27FC236}">
                <a16:creationId xmlns:a16="http://schemas.microsoft.com/office/drawing/2014/main" id="{33000A7A-B075-4FF0-8FCA-89256A1A66C8}"/>
              </a:ext>
            </a:extLst>
          </p:cNvPr>
          <p:cNvSpPr>
            <a:spLocks noGrp="1"/>
          </p:cNvSpPr>
          <p:nvPr>
            <p:ph type="dt" sz="half" idx="61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AB03C7-C423-4EA2-AC0C-C153413E216C}"/>
              </a:ext>
            </a:extLst>
          </p:cNvPr>
          <p:cNvSpPr/>
          <p:nvPr userDrawn="1"/>
        </p:nvSpPr>
        <p:spPr>
          <a:xfrm>
            <a:off x="929640" y="3943857"/>
            <a:ext cx="1033272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81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65760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02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8A4789F7-47F3-492F-8AE6-209A1044F3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2047876"/>
            <a:ext cx="2103120" cy="2913793"/>
          </a:xfrm>
          <a:custGeom>
            <a:avLst/>
            <a:gdLst>
              <a:gd name="connsiteX0" fmla="*/ 0 w 2103120"/>
              <a:gd name="connsiteY0" fmla="*/ 0 h 2913793"/>
              <a:gd name="connsiteX1" fmla="*/ 2103120 w 2103120"/>
              <a:gd name="connsiteY1" fmla="*/ 0 h 2913793"/>
              <a:gd name="connsiteX2" fmla="*/ 2103120 w 2103120"/>
              <a:gd name="connsiteY2" fmla="*/ 2913793 h 2913793"/>
              <a:gd name="connsiteX3" fmla="*/ 0 w 2103120"/>
              <a:gd name="connsiteY3" fmla="*/ 2913793 h 291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120" h="2913793">
                <a:moveTo>
                  <a:pt x="0" y="0"/>
                </a:moveTo>
                <a:lnTo>
                  <a:pt x="2103120" y="0"/>
                </a:lnTo>
                <a:lnTo>
                  <a:pt x="2103120" y="2913793"/>
                </a:lnTo>
                <a:lnTo>
                  <a:pt x="0" y="291379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E566A4-E145-4128-B0EB-DEE6D486BE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1352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B143611-92A8-4EFD-9C6A-0D18F4DE15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1352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25A9EE92-C505-4777-B442-72C5A0BDCB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67760" y="2047875"/>
            <a:ext cx="2103120" cy="3017520"/>
          </a:xfrm>
          <a:custGeom>
            <a:avLst/>
            <a:gdLst>
              <a:gd name="connsiteX0" fmla="*/ 0 w 2103120"/>
              <a:gd name="connsiteY0" fmla="*/ 0 h 3017520"/>
              <a:gd name="connsiteX1" fmla="*/ 2103120 w 2103120"/>
              <a:gd name="connsiteY1" fmla="*/ 0 h 3017520"/>
              <a:gd name="connsiteX2" fmla="*/ 2103120 w 2103120"/>
              <a:gd name="connsiteY2" fmla="*/ 3017520 h 3017520"/>
              <a:gd name="connsiteX3" fmla="*/ 2102104 w 2103120"/>
              <a:gd name="connsiteY3" fmla="*/ 3017520 h 3017520"/>
              <a:gd name="connsiteX4" fmla="*/ 2102104 w 2103120"/>
              <a:gd name="connsiteY4" fmla="*/ 2910625 h 3017520"/>
              <a:gd name="connsiteX5" fmla="*/ 0 w 2103120"/>
              <a:gd name="connsiteY5" fmla="*/ 2910625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3017520">
                <a:moveTo>
                  <a:pt x="0" y="0"/>
                </a:moveTo>
                <a:lnTo>
                  <a:pt x="2103120" y="0"/>
                </a:lnTo>
                <a:lnTo>
                  <a:pt x="2103120" y="3017520"/>
                </a:lnTo>
                <a:lnTo>
                  <a:pt x="2102104" y="3017520"/>
                </a:lnTo>
                <a:lnTo>
                  <a:pt x="2102104" y="2910625"/>
                </a:lnTo>
                <a:lnTo>
                  <a:pt x="0" y="29106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24436F-4BCF-481B-B0A9-C4AE888185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66744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E81F848-2A43-484F-8AB0-8E45A15079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66744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98E2731-9AE8-4D4E-969E-814287EE84A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421120" y="2047875"/>
            <a:ext cx="2103120" cy="3017520"/>
          </a:xfrm>
          <a:custGeom>
            <a:avLst/>
            <a:gdLst>
              <a:gd name="connsiteX0" fmla="*/ 0 w 2103120"/>
              <a:gd name="connsiteY0" fmla="*/ 0 h 3017520"/>
              <a:gd name="connsiteX1" fmla="*/ 2103120 w 2103120"/>
              <a:gd name="connsiteY1" fmla="*/ 0 h 3017520"/>
              <a:gd name="connsiteX2" fmla="*/ 2103120 w 2103120"/>
              <a:gd name="connsiteY2" fmla="*/ 3017520 h 3017520"/>
              <a:gd name="connsiteX3" fmla="*/ 2100725 w 2103120"/>
              <a:gd name="connsiteY3" fmla="*/ 3017520 h 3017520"/>
              <a:gd name="connsiteX4" fmla="*/ 2100725 w 2103120"/>
              <a:gd name="connsiteY4" fmla="*/ 2910625 h 3017520"/>
              <a:gd name="connsiteX5" fmla="*/ 0 w 2103120"/>
              <a:gd name="connsiteY5" fmla="*/ 2910625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3017520">
                <a:moveTo>
                  <a:pt x="0" y="0"/>
                </a:moveTo>
                <a:lnTo>
                  <a:pt x="2103120" y="0"/>
                </a:lnTo>
                <a:lnTo>
                  <a:pt x="2103120" y="3017520"/>
                </a:lnTo>
                <a:lnTo>
                  <a:pt x="2100725" y="3017520"/>
                </a:lnTo>
                <a:lnTo>
                  <a:pt x="2100725" y="2910625"/>
                </a:lnTo>
                <a:lnTo>
                  <a:pt x="0" y="29106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B0DA7E8-8D66-4F86-86F2-604044642B8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9088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DC8F7DC-7D79-452D-89D4-DC0155C9686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9088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CF06764-EDD6-4592-AF7B-7BF92AF387F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74480" y="2047875"/>
            <a:ext cx="2103120" cy="3017520"/>
          </a:xfrm>
          <a:custGeom>
            <a:avLst/>
            <a:gdLst>
              <a:gd name="connsiteX0" fmla="*/ 0 w 2103120"/>
              <a:gd name="connsiteY0" fmla="*/ 0 h 3017520"/>
              <a:gd name="connsiteX1" fmla="*/ 2103120 w 2103120"/>
              <a:gd name="connsiteY1" fmla="*/ 0 h 3017520"/>
              <a:gd name="connsiteX2" fmla="*/ 2103120 w 2103120"/>
              <a:gd name="connsiteY2" fmla="*/ 2910625 h 3017520"/>
              <a:gd name="connsiteX3" fmla="*/ 2268 w 2103120"/>
              <a:gd name="connsiteY3" fmla="*/ 2910625 h 3017520"/>
              <a:gd name="connsiteX4" fmla="*/ 2268 w 2103120"/>
              <a:gd name="connsiteY4" fmla="*/ 3017520 h 3017520"/>
              <a:gd name="connsiteX5" fmla="*/ 0 w 2103120"/>
              <a:gd name="connsiteY5" fmla="*/ 301752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3017520">
                <a:moveTo>
                  <a:pt x="0" y="0"/>
                </a:moveTo>
                <a:lnTo>
                  <a:pt x="2103120" y="0"/>
                </a:lnTo>
                <a:lnTo>
                  <a:pt x="2103120" y="2910625"/>
                </a:lnTo>
                <a:lnTo>
                  <a:pt x="2268" y="2910625"/>
                </a:lnTo>
                <a:lnTo>
                  <a:pt x="2268" y="3017520"/>
                </a:lnTo>
                <a:lnTo>
                  <a:pt x="0" y="301752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810DF3C-ABDE-477A-AAF0-72B27ED1749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71432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BB0D63B-5F58-422A-A566-A7DE54E85F3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71432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FF9948-88DC-4F9B-ADAB-743B4534E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496166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AB8730-C1E9-4C39-AD6B-791ECCB2A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66744" y="4958500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0B1428-A83E-4197-AB02-D6F4EE202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8725" y="4958500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BAF707-3808-4238-963B-95584798B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6748" y="4958500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D0D0D822-3E52-4D3E-BD04-0A87AF2312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264244 h 1371600"/>
              <a:gd name="connsiteX3" fmla="*/ 142 w 2103120"/>
              <a:gd name="connsiteY3" fmla="*/ 1264244 h 1371600"/>
              <a:gd name="connsiteX4" fmla="*/ 142 w 2103120"/>
              <a:gd name="connsiteY4" fmla="*/ 1371600 h 1371600"/>
              <a:gd name="connsiteX5" fmla="*/ 0 w 2103120"/>
              <a:gd name="connsiteY5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264244"/>
                </a:lnTo>
                <a:lnTo>
                  <a:pt x="142" y="1264244"/>
                </a:lnTo>
                <a:lnTo>
                  <a:pt x="142" y="1371600"/>
                </a:lnTo>
                <a:lnTo>
                  <a:pt x="0" y="13716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E566A4-E145-4128-B0EB-DEE6D486BE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1352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B143611-92A8-4EFD-9C6A-0D18F4DE15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1352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F1850C15-0C47-405D-A6CC-FC41802A67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6776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2683 w 2103120"/>
              <a:gd name="connsiteY3" fmla="*/ 1371600 h 1371600"/>
              <a:gd name="connsiteX4" fmla="*/ 2102683 w 2103120"/>
              <a:gd name="connsiteY4" fmla="*/ 1266213 h 1371600"/>
              <a:gd name="connsiteX5" fmla="*/ 0 w 2103120"/>
              <a:gd name="connsiteY5" fmla="*/ 1266213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2683" y="1371600"/>
                </a:lnTo>
                <a:lnTo>
                  <a:pt x="2102683" y="1266213"/>
                </a:lnTo>
                <a:lnTo>
                  <a:pt x="0" y="126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24436F-4BCF-481B-B0A9-C4AE888185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66744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E81F848-2A43-484F-8AB0-8E45A15079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66744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4BE5C88B-BE08-4186-BF4E-95E5811D187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42112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0867 w 2103120"/>
              <a:gd name="connsiteY3" fmla="*/ 1371600 h 1371600"/>
              <a:gd name="connsiteX4" fmla="*/ 2100867 w 2103120"/>
              <a:gd name="connsiteY4" fmla="*/ 1266213 h 1371600"/>
              <a:gd name="connsiteX5" fmla="*/ 0 w 2103120"/>
              <a:gd name="connsiteY5" fmla="*/ 1266213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0867" y="1371600"/>
                </a:lnTo>
                <a:lnTo>
                  <a:pt x="2100867" y="1266213"/>
                </a:lnTo>
                <a:lnTo>
                  <a:pt x="0" y="126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B0DA7E8-8D66-4F86-86F2-604044642B8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9088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DC8F7DC-7D79-452D-89D4-DC0155C9686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9088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CF3E2C3A-A072-436A-8C0E-682F06540C4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7448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1667 w 2103120"/>
              <a:gd name="connsiteY3" fmla="*/ 1371600 h 1371600"/>
              <a:gd name="connsiteX4" fmla="*/ 2101667 w 2103120"/>
              <a:gd name="connsiteY4" fmla="*/ 1266213 h 1371600"/>
              <a:gd name="connsiteX5" fmla="*/ 0 w 2103120"/>
              <a:gd name="connsiteY5" fmla="*/ 1266213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1667" y="1371600"/>
                </a:lnTo>
                <a:lnTo>
                  <a:pt x="2101667" y="1266213"/>
                </a:lnTo>
                <a:lnTo>
                  <a:pt x="0" y="126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810DF3C-ABDE-477A-AAF0-72B27ED1749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71432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BB0D63B-5F58-422A-A566-A7DE54E85F3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71432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20DAF781-CA6C-43D3-B553-E58DBF509A4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744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276026 h 1371600"/>
              <a:gd name="connsiteX3" fmla="*/ 624 w 2103120"/>
              <a:gd name="connsiteY3" fmla="*/ 1276026 h 1371600"/>
              <a:gd name="connsiteX4" fmla="*/ 624 w 2103120"/>
              <a:gd name="connsiteY4" fmla="*/ 1371600 h 1371600"/>
              <a:gd name="connsiteX5" fmla="*/ 0 w 2103120"/>
              <a:gd name="connsiteY5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276026"/>
                </a:lnTo>
                <a:lnTo>
                  <a:pt x="624" y="1276026"/>
                </a:lnTo>
                <a:lnTo>
                  <a:pt x="624" y="1371600"/>
                </a:lnTo>
                <a:lnTo>
                  <a:pt x="0" y="13716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502DEDD-A955-4A8D-9A05-828A01CE5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E76CEA8C-8899-44E0-9F47-106A711A4CC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DE21878-7282-49DF-A1B3-B38F5A85F71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7080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2728 w 2103120"/>
              <a:gd name="connsiteY3" fmla="*/ 1371600 h 1371600"/>
              <a:gd name="connsiteX4" fmla="*/ 2102728 w 2103120"/>
              <a:gd name="connsiteY4" fmla="*/ 1277995 h 1371600"/>
              <a:gd name="connsiteX5" fmla="*/ 0 w 2103120"/>
              <a:gd name="connsiteY5" fmla="*/ 127799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2728" y="1371600"/>
                </a:lnTo>
                <a:lnTo>
                  <a:pt x="2102728" y="1277995"/>
                </a:lnTo>
                <a:lnTo>
                  <a:pt x="0" y="127799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3179BABC-F01C-4C09-BE82-C1C218CA47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69792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B1CE826-A5B2-4507-ADB0-BD2BFE4B8BB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69792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09624F3D-E589-4C68-B98A-566CCAAA98D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2416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098017 w 2103120"/>
              <a:gd name="connsiteY3" fmla="*/ 1371600 h 1371600"/>
              <a:gd name="connsiteX4" fmla="*/ 2098017 w 2103120"/>
              <a:gd name="connsiteY4" fmla="*/ 1277995 h 1371600"/>
              <a:gd name="connsiteX5" fmla="*/ 0 w 2103120"/>
              <a:gd name="connsiteY5" fmla="*/ 127799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098017" y="1371600"/>
                </a:lnTo>
                <a:lnTo>
                  <a:pt x="2098017" y="1277995"/>
                </a:lnTo>
                <a:lnTo>
                  <a:pt x="0" y="127799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6F19331A-27CF-4270-B991-C2E97C6E6C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22136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123301D-8AA0-4C65-B928-3902E4793B5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22136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09B16E22-2B7C-413C-9283-51DBE7DF0F62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7752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097024 w 2103120"/>
              <a:gd name="connsiteY3" fmla="*/ 1371600 h 1371600"/>
              <a:gd name="connsiteX4" fmla="*/ 2097024 w 2103120"/>
              <a:gd name="connsiteY4" fmla="*/ 1277995 h 1371600"/>
              <a:gd name="connsiteX5" fmla="*/ 0 w 2103120"/>
              <a:gd name="connsiteY5" fmla="*/ 127799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097024" y="1371600"/>
                </a:lnTo>
                <a:lnTo>
                  <a:pt x="2097024" y="1277995"/>
                </a:lnTo>
                <a:lnTo>
                  <a:pt x="0" y="127799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9E095B1F-8D49-4766-951D-A60C5BA5DB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74480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A3C30BF1-DCAF-4FF7-AE62-42A77BBB551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74480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4DA5CF-5D2A-43B4-85A8-340C8F7BB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542" y="3312119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B1FEE3-D401-47CB-80E6-52D6DF510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67323" y="331408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D86A78-C607-45C6-8641-1AF4A5F07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8867" y="331408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84BFDA8-0351-4C99-8911-2034DAE3D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3027" y="331408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96FDB4-943E-4915-BFB5-FBF28C1F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8072" y="5537362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DE6F848-8616-4A39-B962-93F75C4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0416" y="5539331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6A04BD-9213-47EF-B5B0-2684E430D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9065" y="5539331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69DE2A-F897-46B0-B840-A25978924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1432" y="5539331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21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7" y="365760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D0C4E2-C56D-415A-A93E-7E5A3DD9BB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466F58-8094-496E-8FA6-A2A07D706E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ECF580-8E4E-43A8-957B-F86F1C61ADA4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14400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8B05749-818D-4447-958A-FEF293220A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2736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7F20B9D5-25D9-47F8-A972-A75CCB164F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2736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41B075AD-BF48-4749-9202-8150B210737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603626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5B953E6-3C98-4798-A4E9-1B1440A15A5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82077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65B3E813-F032-4E15-B3D8-B0B967E1840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82077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3A1AE7A9-C278-4553-BA87-9A37448FE96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8982077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1408D2FA-A2B1-4447-8C50-0F16D70CE9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1072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68834F1C-0151-4D96-9804-08CAEEDB349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91072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DB26BE5E-69FC-43BF-BD74-25B62546B252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292852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E9D71C6C-8090-42D9-AA7D-9D858A08982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400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ADBCB0A2-01FA-4A56-9187-2141478D27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02736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A8DA037D-3115-4D06-B62B-8B2361C1B73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82077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2CE21E27-DF2A-4809-8004-DBD3CB8C9D7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91072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628668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D8038A-5827-4846-97D5-0DEF7A92C9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8600" y="0"/>
            <a:ext cx="11961876" cy="6858000"/>
          </a:xfrm>
          <a:custGeom>
            <a:avLst/>
            <a:gdLst>
              <a:gd name="connsiteX0" fmla="*/ 0 w 11961876"/>
              <a:gd name="connsiteY0" fmla="*/ 0 h 6858000"/>
              <a:gd name="connsiteX1" fmla="*/ 11961876 w 11961876"/>
              <a:gd name="connsiteY1" fmla="*/ 0 h 6858000"/>
              <a:gd name="connsiteX2" fmla="*/ 11961876 w 11961876"/>
              <a:gd name="connsiteY2" fmla="*/ 6858000 h 6858000"/>
              <a:gd name="connsiteX3" fmla="*/ 0 w 119618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61876" h="6858000">
                <a:moveTo>
                  <a:pt x="0" y="0"/>
                </a:moveTo>
                <a:lnTo>
                  <a:pt x="11961876" y="0"/>
                </a:lnTo>
                <a:lnTo>
                  <a:pt x="11961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578608"/>
            <a:ext cx="4297680" cy="914400"/>
          </a:xfrm>
        </p:spPr>
        <p:txBody>
          <a:bodyPr anchor="b" anchorCtr="0"/>
          <a:lstStyle/>
          <a:p>
            <a:r>
              <a:rPr lang="en-US" dirty="0"/>
              <a:t>CLICK TO EDIT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3721608"/>
            <a:ext cx="4297680" cy="228600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/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A951D3-FDD2-4A48-9F77-7EB69F3AA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D24C9D2-B921-4FAF-8173-CF9B37D4F8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13720" y="-68580"/>
            <a:ext cx="1737360" cy="6858000"/>
          </a:xfrm>
        </p:spPr>
        <p:txBody>
          <a:bodyPr vert="vert270" anchor="t">
            <a:noAutofit/>
          </a:bodyPr>
          <a:lstStyle>
            <a:lvl1pPr marL="0" indent="0">
              <a:spcBef>
                <a:spcPts val="0"/>
              </a:spcBef>
              <a:buNone/>
              <a:defRPr sz="135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6448595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F1B0119-8B53-4329-89FD-7688250A12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81369"/>
            <a:ext cx="11274552" cy="2743200"/>
          </a:xfrm>
          <a:custGeom>
            <a:avLst/>
            <a:gdLst>
              <a:gd name="connsiteX0" fmla="*/ 0 w 11274552"/>
              <a:gd name="connsiteY0" fmla="*/ 0 h 2743200"/>
              <a:gd name="connsiteX1" fmla="*/ 11274552 w 11274552"/>
              <a:gd name="connsiteY1" fmla="*/ 0 h 2743200"/>
              <a:gd name="connsiteX2" fmla="*/ 11274552 w 11274552"/>
              <a:gd name="connsiteY2" fmla="*/ 2743200 h 2743200"/>
              <a:gd name="connsiteX3" fmla="*/ 5730217 w 11274552"/>
              <a:gd name="connsiteY3" fmla="*/ 2743200 h 2743200"/>
              <a:gd name="connsiteX4" fmla="*/ 5730217 w 11274552"/>
              <a:gd name="connsiteY4" fmla="*/ 1118831 h 2743200"/>
              <a:gd name="connsiteX5" fmla="*/ 5522399 w 11274552"/>
              <a:gd name="connsiteY5" fmla="*/ 1118831 h 2743200"/>
              <a:gd name="connsiteX6" fmla="*/ 5522399 w 11274552"/>
              <a:gd name="connsiteY6" fmla="*/ 2743200 h 2743200"/>
              <a:gd name="connsiteX7" fmla="*/ 0 w 11274552"/>
              <a:gd name="connsiteY7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74552" h="2743200">
                <a:moveTo>
                  <a:pt x="0" y="0"/>
                </a:moveTo>
                <a:lnTo>
                  <a:pt x="11274552" y="0"/>
                </a:lnTo>
                <a:lnTo>
                  <a:pt x="11274552" y="2743200"/>
                </a:lnTo>
                <a:lnTo>
                  <a:pt x="5730217" y="2743200"/>
                </a:lnTo>
                <a:lnTo>
                  <a:pt x="5730217" y="1118831"/>
                </a:lnTo>
                <a:lnTo>
                  <a:pt x="5522399" y="1118831"/>
                </a:lnTo>
                <a:lnTo>
                  <a:pt x="5522399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592386"/>
            <a:ext cx="4572000" cy="1325563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EDD6309-46B2-4D7D-A1E2-8F04609BF7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89391" y="3546349"/>
            <a:ext cx="5248656" cy="192024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8E637-78B0-4855-A6B1-C2DE56F36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81123" y="1600200"/>
            <a:ext cx="207818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89A89CDF-EE53-4D5A-BA2F-B21F454E10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9512" y="5503164"/>
            <a:ext cx="6958584" cy="1371600"/>
          </a:xfrm>
        </p:spPr>
        <p:txBody>
          <a:bodyPr vert="horz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1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66790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ED48F4-DBCF-44E9-BDD6-E6E63CAB73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3423562 h 6858000"/>
              <a:gd name="connsiteX3" fmla="*/ 7502172 w 12188952"/>
              <a:gd name="connsiteY3" fmla="*/ 3423562 h 6858000"/>
              <a:gd name="connsiteX4" fmla="*/ 7502172 w 12188952"/>
              <a:gd name="connsiteY4" fmla="*/ 3652162 h 6858000"/>
              <a:gd name="connsiteX5" fmla="*/ 12188952 w 12188952"/>
              <a:gd name="connsiteY5" fmla="*/ 3652162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3423562"/>
                </a:lnTo>
                <a:lnTo>
                  <a:pt x="7502172" y="3423562"/>
                </a:lnTo>
                <a:lnTo>
                  <a:pt x="7502172" y="3652162"/>
                </a:lnTo>
                <a:lnTo>
                  <a:pt x="12188952" y="3652162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D5655F-601C-49CF-925B-4467144804D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467603" y="4681728"/>
            <a:ext cx="3838731" cy="16459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4EE02-E082-4906-9F26-21DA131BE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03696" y="3423562"/>
            <a:ext cx="46867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9F40A-2F72-4059-80C0-FD3038B0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5854" y="3941064"/>
            <a:ext cx="3840480" cy="640080"/>
          </a:xfrm>
        </p:spPr>
        <p:txBody>
          <a:bodyPr anchor="t"/>
          <a:lstStyle>
            <a:lvl1pPr>
              <a:spcBef>
                <a:spcPts val="1000"/>
              </a:spcBef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65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A9CEDC6-C07A-4AA6-A03A-799447ACA9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10025044 w 12188952"/>
              <a:gd name="connsiteY0" fmla="*/ 1464945 h 6858000"/>
              <a:gd name="connsiteX1" fmla="*/ 10025044 w 12188952"/>
              <a:gd name="connsiteY1" fmla="*/ 6219825 h 6858000"/>
              <a:gd name="connsiteX2" fmla="*/ 10253644 w 12188952"/>
              <a:gd name="connsiteY2" fmla="*/ 6219825 h 6858000"/>
              <a:gd name="connsiteX3" fmla="*/ 10253644 w 12188952"/>
              <a:gd name="connsiteY3" fmla="*/ 1464945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10025044" y="1464945"/>
                </a:moveTo>
                <a:lnTo>
                  <a:pt x="10025044" y="6219825"/>
                </a:lnTo>
                <a:lnTo>
                  <a:pt x="10253644" y="6219825"/>
                </a:lnTo>
                <a:lnTo>
                  <a:pt x="10253644" y="1464945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109C03-4D2D-4A2D-AC74-49353ED38B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0" y="1465263"/>
            <a:ext cx="10026650" cy="4754562"/>
          </a:xfrm>
          <a:solidFill>
            <a:schemeClr val="bg1">
              <a:alpha val="93000"/>
            </a:schemeClr>
          </a:solidFill>
        </p:spPr>
        <p:txBody>
          <a:bodyPr lIns="1005840" tIns="502920"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65125"/>
            <a:ext cx="8562475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9EDE4DA5-D561-434E-9452-95025C316A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734040" y="-68580"/>
            <a:ext cx="1737360" cy="6858000"/>
          </a:xfrm>
        </p:spPr>
        <p:txBody>
          <a:bodyPr vert="vert270" anchor="t">
            <a:noAutofit/>
          </a:bodyPr>
          <a:lstStyle>
            <a:lvl1pPr marL="0" indent="0">
              <a:spcBef>
                <a:spcPts val="0"/>
              </a:spcBef>
              <a:buNone/>
              <a:defRPr sz="13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Problem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8936FC-DF00-4C6C-A5FA-13B0BFCC3E58}"/>
              </a:ext>
            </a:extLst>
          </p:cNvPr>
          <p:cNvSpPr/>
          <p:nvPr userDrawn="1"/>
        </p:nvSpPr>
        <p:spPr>
          <a:xfrm>
            <a:off x="10026568" y="1464945"/>
            <a:ext cx="228600" cy="4754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25BE32D-3FC4-4B1B-808E-E2897BC2F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274" y="2242336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13E5A31-C8FF-4B6C-AE00-99F8578963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525" y="3218688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9346137-3239-4162-9799-29D8E0B44C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399" y="3545967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DD18F8A-C2BE-429D-BB7C-9390EEEE52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90801" y="1916113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FDC9EA4-0AAA-467C-9B89-6966F6E4BB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90675" y="2242336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1ECD896-8F8E-404E-BBAD-FBFCBBE3DFE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0801" y="3218688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BEE435C-8719-41E1-838A-87FB6B0BA2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0675" y="3545967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DAC0554-380F-4627-9E3C-FCDA9EE3B9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4525" y="4709160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32C9479E-1665-465C-9B07-8AC7E3F4B63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399" y="5036439"/>
            <a:ext cx="3886200" cy="73760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88361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F067F4C-584F-4D26-A9F4-7E8E3F09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59926" y="1569034"/>
            <a:ext cx="7193874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6C968367-11F9-40B5-B54F-1555B837CA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630" y="548640"/>
            <a:ext cx="4389120" cy="576072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5363" y="365125"/>
            <a:ext cx="5103007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8C38614-0243-4ABA-A367-8875F339D6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3182" y="2093976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25BE32D-3FC4-4B1B-808E-E2897BC2F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53056" y="2422684"/>
            <a:ext cx="512064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13E5A31-C8FF-4B6C-AE00-99F8578963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53307" y="3227832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9346137-3239-4162-9799-29D8E0B44C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3181" y="3559290"/>
            <a:ext cx="5120640" cy="457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05E970C-F216-4C13-B637-2CD29EB1F7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49167" y="4059936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D54B08D-52AA-478D-9A22-40F57CEFF5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49041" y="4388168"/>
            <a:ext cx="512064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8434772-1E65-4475-A328-95A7B24457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49292" y="5202936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16497897-EF41-49AE-B577-23E1843D2D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49166" y="5535502"/>
            <a:ext cx="512064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30744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2412796-7042-4809-B0D2-CA19D0001B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2560590 h 6858000"/>
              <a:gd name="connsiteX5" fmla="*/ 4876038 w 12188952"/>
              <a:gd name="connsiteY5" fmla="*/ 2560590 h 6858000"/>
              <a:gd name="connsiteX6" fmla="*/ 4876038 w 12188952"/>
              <a:gd name="connsiteY6" fmla="*/ 2331990 h 6858000"/>
              <a:gd name="connsiteX7" fmla="*/ 0 w 12188952"/>
              <a:gd name="connsiteY7" fmla="*/ 23319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2560590"/>
                </a:lnTo>
                <a:lnTo>
                  <a:pt x="4876038" y="2560590"/>
                </a:lnTo>
                <a:lnTo>
                  <a:pt x="4876038" y="2331990"/>
                </a:lnTo>
                <a:lnTo>
                  <a:pt x="0" y="233199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858957"/>
            <a:ext cx="4032504" cy="132556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D0C4E2-C56D-415A-A93E-7E5A3DD9BB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8800" y="1173329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466F58-8094-496E-8FA6-A2A07D706E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8800" y="1522412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35CDA3A0-B53D-4D18-9792-E99DB7DFDF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38800" y="2743993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EDD6309-46B2-4D7D-A1E2-8F04609BF7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8800" y="3074026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F7E20CD-913D-437E-9659-9C125387EC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86038" y="1182807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DB390311-D71A-47E1-A6A4-FC51999254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86038" y="1531890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6F112C5-2301-4903-8FFC-3D13F2BD7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86038" y="2753471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867721ED-86DF-4220-A638-CB65E0B5B1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86038" y="3083504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20BB15-729F-4427-9DF3-6861F01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331990"/>
            <a:ext cx="4877562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E32A88-04B9-4879-A7DA-64134B3784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8600" y="0"/>
            <a:ext cx="11961876" cy="6858000"/>
          </a:xfrm>
          <a:custGeom>
            <a:avLst/>
            <a:gdLst>
              <a:gd name="connsiteX0" fmla="*/ 0 w 11961876"/>
              <a:gd name="connsiteY0" fmla="*/ 0 h 6858000"/>
              <a:gd name="connsiteX1" fmla="*/ 11961876 w 11961876"/>
              <a:gd name="connsiteY1" fmla="*/ 0 h 6858000"/>
              <a:gd name="connsiteX2" fmla="*/ 11961876 w 11961876"/>
              <a:gd name="connsiteY2" fmla="*/ 6858000 h 6858000"/>
              <a:gd name="connsiteX3" fmla="*/ 0 w 119618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61876" h="6858000">
                <a:moveTo>
                  <a:pt x="0" y="0"/>
                </a:moveTo>
                <a:lnTo>
                  <a:pt x="11961876" y="0"/>
                </a:lnTo>
                <a:lnTo>
                  <a:pt x="11961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760"/>
            <a:ext cx="6400800" cy="1325563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1" y="2000292"/>
            <a:ext cx="3162299" cy="3409907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FA2B6-6061-4DC2-8233-A48FB7AA8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4A219D8E-BB95-4BDA-98A2-097D1BFA74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9512" y="5513832"/>
            <a:ext cx="6958584" cy="1371600"/>
          </a:xfrm>
        </p:spPr>
        <p:txBody>
          <a:bodyPr vert="horz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1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2784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5A412B8-4256-47AC-A275-1AC354C4C6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4926523 h 6858000"/>
              <a:gd name="connsiteX5" fmla="*/ 9142476 w 12188952"/>
              <a:gd name="connsiteY5" fmla="*/ 4926523 h 6858000"/>
              <a:gd name="connsiteX6" fmla="*/ 9142476 w 12188952"/>
              <a:gd name="connsiteY6" fmla="*/ 4697923 h 6858000"/>
              <a:gd name="connsiteX7" fmla="*/ 0 w 12188952"/>
              <a:gd name="connsiteY7" fmla="*/ 4697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4926523"/>
                </a:lnTo>
                <a:lnTo>
                  <a:pt x="9142476" y="4926523"/>
                </a:lnTo>
                <a:lnTo>
                  <a:pt x="9142476" y="4697923"/>
                </a:lnTo>
                <a:lnTo>
                  <a:pt x="0" y="469792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084064"/>
            <a:ext cx="8311896" cy="1049254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BCBD4E-87D0-4BA6-A1B4-3DC9452A3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697923"/>
            <a:ext cx="914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695704B-E527-4A3C-9B8B-CDEB8724F0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7789164 w 12188952"/>
              <a:gd name="connsiteY0" fmla="*/ 2258568 h 6858000"/>
              <a:gd name="connsiteX1" fmla="*/ 7789164 w 12188952"/>
              <a:gd name="connsiteY1" fmla="*/ 2487168 h 6858000"/>
              <a:gd name="connsiteX2" fmla="*/ 10715244 w 12188952"/>
              <a:gd name="connsiteY2" fmla="*/ 2487168 h 6858000"/>
              <a:gd name="connsiteX3" fmla="*/ 10715244 w 12188952"/>
              <a:gd name="connsiteY3" fmla="*/ 2258568 h 6858000"/>
              <a:gd name="connsiteX4" fmla="*/ 4634484 w 12188952"/>
              <a:gd name="connsiteY4" fmla="*/ 2258568 h 6858000"/>
              <a:gd name="connsiteX5" fmla="*/ 4634484 w 12188952"/>
              <a:gd name="connsiteY5" fmla="*/ 2487168 h 6858000"/>
              <a:gd name="connsiteX6" fmla="*/ 7560564 w 12188952"/>
              <a:gd name="connsiteY6" fmla="*/ 2487168 h 6858000"/>
              <a:gd name="connsiteX7" fmla="*/ 7560564 w 12188952"/>
              <a:gd name="connsiteY7" fmla="*/ 2258568 h 6858000"/>
              <a:gd name="connsiteX8" fmla="*/ 1443228 w 12188952"/>
              <a:gd name="connsiteY8" fmla="*/ 2258568 h 6858000"/>
              <a:gd name="connsiteX9" fmla="*/ 1443228 w 12188952"/>
              <a:gd name="connsiteY9" fmla="*/ 2487168 h 6858000"/>
              <a:gd name="connsiteX10" fmla="*/ 4369308 w 12188952"/>
              <a:gd name="connsiteY10" fmla="*/ 2487168 h 6858000"/>
              <a:gd name="connsiteX11" fmla="*/ 4369308 w 12188952"/>
              <a:gd name="connsiteY11" fmla="*/ 2258568 h 6858000"/>
              <a:gd name="connsiteX12" fmla="*/ 0 w 12188952"/>
              <a:gd name="connsiteY12" fmla="*/ 0 h 6858000"/>
              <a:gd name="connsiteX13" fmla="*/ 12188952 w 12188952"/>
              <a:gd name="connsiteY13" fmla="*/ 0 h 6858000"/>
              <a:gd name="connsiteX14" fmla="*/ 12188952 w 12188952"/>
              <a:gd name="connsiteY14" fmla="*/ 6858000 h 6858000"/>
              <a:gd name="connsiteX15" fmla="*/ 0 w 12188952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88952" h="6858000">
                <a:moveTo>
                  <a:pt x="7789164" y="2258568"/>
                </a:moveTo>
                <a:lnTo>
                  <a:pt x="7789164" y="2487168"/>
                </a:lnTo>
                <a:lnTo>
                  <a:pt x="10715244" y="2487168"/>
                </a:lnTo>
                <a:lnTo>
                  <a:pt x="10715244" y="2258568"/>
                </a:lnTo>
                <a:close/>
                <a:moveTo>
                  <a:pt x="4634484" y="2258568"/>
                </a:moveTo>
                <a:lnTo>
                  <a:pt x="4634484" y="2487168"/>
                </a:lnTo>
                <a:lnTo>
                  <a:pt x="7560564" y="2487168"/>
                </a:lnTo>
                <a:lnTo>
                  <a:pt x="7560564" y="2258568"/>
                </a:lnTo>
                <a:close/>
                <a:moveTo>
                  <a:pt x="1443228" y="2258568"/>
                </a:moveTo>
                <a:lnTo>
                  <a:pt x="1443228" y="2487168"/>
                </a:lnTo>
                <a:lnTo>
                  <a:pt x="4369308" y="2487168"/>
                </a:lnTo>
                <a:lnTo>
                  <a:pt x="4369308" y="2258568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444752" y="2487165"/>
            <a:ext cx="2926080" cy="2714379"/>
          </a:xfrm>
          <a:solidFill>
            <a:schemeClr val="bg1">
              <a:alpha val="85000"/>
            </a:schemeClr>
          </a:solidFill>
        </p:spPr>
        <p:txBody>
          <a:bodyPr tIns="429768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73352" y="3374136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36008" y="2487165"/>
            <a:ext cx="2926080" cy="2715768"/>
          </a:xfrm>
          <a:solidFill>
            <a:schemeClr val="bg1">
              <a:alpha val="85000"/>
            </a:schemeClr>
          </a:solidFill>
        </p:spPr>
        <p:txBody>
          <a:bodyPr tIns="429768"/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73775" y="3374136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90688" y="2487165"/>
            <a:ext cx="2926080" cy="2715768"/>
          </a:xfrm>
          <a:solidFill>
            <a:schemeClr val="bg1">
              <a:alpha val="85000"/>
            </a:schemeClr>
          </a:solidFill>
        </p:spPr>
        <p:txBody>
          <a:bodyPr tIns="429768"/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9288" y="3374136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C0256D1E-8A29-4C0A-8641-E823E877CF86}"/>
              </a:ext>
            </a:extLst>
          </p:cNvPr>
          <p:cNvSpPr>
            <a:spLocks noGrp="1"/>
          </p:cNvSpPr>
          <p:nvPr>
            <p:ph type="dt" sz="half" idx="39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0B45ED-DCCD-4701-9ACC-9C83B74D1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4752" y="2258568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508955-3B0C-44CA-B1F9-AD0E70CDB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6008" y="2258568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12ACAA-EEDE-4C74-AF6C-6A7D06F7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90688" y="2258568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2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27AEA2E6-E265-44DE-9F3F-657ECFF5D13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524" y="0"/>
            <a:ext cx="12188952" cy="68580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7569F-733B-494F-B7CB-23180520907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0" y="2258568"/>
            <a:ext cx="12190476" cy="2743200"/>
          </a:xfrm>
          <a:solidFill>
            <a:schemeClr val="accent2">
              <a:alpha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67130" y="2752344"/>
            <a:ext cx="2560320" cy="603504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15840" y="2752344"/>
            <a:ext cx="2560320" cy="603504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867194" y="2752344"/>
            <a:ext cx="2560320" cy="603504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369B8-B3F7-44DF-975B-57630CED624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767130" y="3502152"/>
            <a:ext cx="2560320" cy="1371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199533E-4480-4EF0-855E-F0FC142777B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15840" y="3502152"/>
            <a:ext cx="2560320" cy="1371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8E1CB88-990B-431E-A733-AF73E309054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67194" y="3502152"/>
            <a:ext cx="2560320" cy="1371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DCF4F2F5-E92C-4ECF-9FDE-3E0CE4FBFCA8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</p:spTree>
    <p:extLst>
      <p:ext uri="{BB962C8B-B14F-4D97-AF65-F5344CB8AC3E}">
        <p14:creationId xmlns:p14="http://schemas.microsoft.com/office/powerpoint/2010/main" val="287640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85" r:id="rId4"/>
    <p:sldLayoutId id="2147483650" r:id="rId5"/>
    <p:sldLayoutId id="2147483669" r:id="rId6"/>
    <p:sldLayoutId id="2147483651" r:id="rId7"/>
    <p:sldLayoutId id="2147483671" r:id="rId8"/>
    <p:sldLayoutId id="2147483683" r:id="rId9"/>
    <p:sldLayoutId id="2147483687" r:id="rId10"/>
    <p:sldLayoutId id="2147483672" r:id="rId11"/>
    <p:sldLayoutId id="2147483680" r:id="rId12"/>
    <p:sldLayoutId id="2147483678" r:id="rId13"/>
    <p:sldLayoutId id="2147483653" r:id="rId14"/>
    <p:sldLayoutId id="2147483677" r:id="rId15"/>
    <p:sldLayoutId id="2147483673" r:id="rId16"/>
    <p:sldLayoutId id="2147483654" r:id="rId17"/>
    <p:sldLayoutId id="2147483674" r:id="rId18"/>
    <p:sldLayoutId id="2147483675" r:id="rId19"/>
    <p:sldLayoutId id="2147483676" r:id="rId20"/>
    <p:sldLayoutId id="2147483668" r:id="rId21"/>
    <p:sldLayoutId id="2147483652" r:id="rId22"/>
    <p:sldLayoutId id="2147483656" r:id="rId23"/>
    <p:sldLayoutId id="2147483657" r:id="rId2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36" userDrawn="1">
          <p15:clr>
            <a:srgbClr val="5ACBF0"/>
          </p15:clr>
        </p15:guide>
        <p15:guide id="2" pos="2568" userDrawn="1">
          <p15:clr>
            <a:srgbClr val="5ACBF0"/>
          </p15:clr>
        </p15:guide>
        <p15:guide id="3" pos="5760" userDrawn="1">
          <p15:clr>
            <a:srgbClr val="F26B43"/>
          </p15:clr>
        </p15:guide>
        <p15:guide id="4" pos="1920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576" userDrawn="1">
          <p15:clr>
            <a:srgbClr val="000000"/>
          </p15:clr>
        </p15:guide>
        <p15:guide id="7" pos="7104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photo of bridge and cables">
            <a:extLst>
              <a:ext uri="{FF2B5EF4-FFF2-40B4-BE49-F238E27FC236}">
                <a16:creationId xmlns:a16="http://schemas.microsoft.com/office/drawing/2014/main" id="{96D6DE01-D902-4482-9C44-25411826C9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" y="0"/>
            <a:ext cx="12188952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C522CE7-8601-4799-A188-72F4C128D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636008"/>
            <a:ext cx="9144000" cy="1107959"/>
          </a:xfrm>
        </p:spPr>
        <p:txBody>
          <a:bodyPr anchor="b"/>
          <a:lstStyle/>
          <a:p>
            <a:r>
              <a:rPr lang="en-US" dirty="0"/>
              <a:t>Capstone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5A575-4944-44FE-8343-886F3F628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" y="5742432"/>
            <a:ext cx="7953375" cy="457200"/>
          </a:xfrm>
        </p:spPr>
        <p:txBody>
          <a:bodyPr/>
          <a:lstStyle/>
          <a:p>
            <a:r>
              <a:rPr lang="en-US" dirty="0"/>
              <a:t>Haris Sumra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ACTION PLAN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830F660-D88D-4A5F-8F7C-44B1D5C8E6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2167128" y="2470398"/>
            <a:ext cx="1828800" cy="696912"/>
          </a:xfrm>
          <a:noFill/>
          <a:ln w="25400">
            <a:solidFill>
              <a:schemeClr val="accent3"/>
            </a:solidFill>
          </a:ln>
        </p:spPr>
        <p:txBody>
          <a:bodyPr anchor="t" anchorCtr="0"/>
          <a:lstStyle/>
          <a:p>
            <a:pPr>
              <a:lnSpc>
                <a:spcPct val="200000"/>
              </a:lnSpc>
            </a:pPr>
            <a:r>
              <a:rPr lang="en-ZA" dirty="0"/>
              <a:t>Data Collection</a:t>
            </a:r>
          </a:p>
        </p:txBody>
      </p:sp>
      <p:sp>
        <p:nvSpPr>
          <p:cNvPr id="116" name="Text Placeholder 32">
            <a:extLst>
              <a:ext uri="{FF2B5EF4-FFF2-40B4-BE49-F238E27FC236}">
                <a16:creationId xmlns:a16="http://schemas.microsoft.com/office/drawing/2014/main" id="{1DF5D925-396D-4F69-A672-042BE3765BF3}"/>
              </a:ext>
            </a:extLst>
          </p:cNvPr>
          <p:cNvSpPr txBox="1">
            <a:spLocks/>
          </p:cNvSpPr>
          <p:nvPr/>
        </p:nvSpPr>
        <p:spPr>
          <a:xfrm>
            <a:off x="2214621" y="2911853"/>
            <a:ext cx="1690417" cy="2246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1100" dirty="0"/>
              <a:t>Feb 20XX</a:t>
            </a:r>
          </a:p>
        </p:txBody>
      </p:sp>
      <p:sp>
        <p:nvSpPr>
          <p:cNvPr id="38" name="Text Placeholder 31">
            <a:extLst>
              <a:ext uri="{FF2B5EF4-FFF2-40B4-BE49-F238E27FC236}">
                <a16:creationId xmlns:a16="http://schemas.microsoft.com/office/drawing/2014/main" id="{607DCFEC-829E-4B9D-9E7F-72EDD3917269}"/>
              </a:ext>
            </a:extLst>
          </p:cNvPr>
          <p:cNvSpPr txBox="1">
            <a:spLocks/>
          </p:cNvSpPr>
          <p:nvPr/>
        </p:nvSpPr>
        <p:spPr>
          <a:xfrm>
            <a:off x="4531162" y="2468880"/>
            <a:ext cx="1828800" cy="694944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txBody>
          <a:bodyPr vert="horz" lIns="0" tIns="3600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ZA" sz="1200" dirty="0"/>
              <a:t>Run more tests</a:t>
            </a:r>
          </a:p>
        </p:txBody>
      </p:sp>
      <p:sp>
        <p:nvSpPr>
          <p:cNvPr id="118" name="Text Placeholder 32">
            <a:extLst>
              <a:ext uri="{FF2B5EF4-FFF2-40B4-BE49-F238E27FC236}">
                <a16:creationId xmlns:a16="http://schemas.microsoft.com/office/drawing/2014/main" id="{8D1819FD-484E-465C-9168-96B226CC52AC}"/>
              </a:ext>
            </a:extLst>
          </p:cNvPr>
          <p:cNvSpPr txBox="1">
            <a:spLocks/>
          </p:cNvSpPr>
          <p:nvPr/>
        </p:nvSpPr>
        <p:spPr>
          <a:xfrm>
            <a:off x="4600443" y="2907792"/>
            <a:ext cx="1690417" cy="2246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1100" dirty="0"/>
              <a:t>May 20XX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7FB66D8F-42FB-4D6F-B5C7-E8A2704C4D5D}"/>
              </a:ext>
            </a:extLst>
          </p:cNvPr>
          <p:cNvSpPr txBox="1">
            <a:spLocks/>
          </p:cNvSpPr>
          <p:nvPr/>
        </p:nvSpPr>
        <p:spPr>
          <a:xfrm>
            <a:off x="8455234" y="2468880"/>
            <a:ext cx="1828800" cy="694944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txBody>
          <a:bodyPr vert="horz" lIns="0" tIns="3600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ZA" sz="1200" dirty="0"/>
              <a:t>Gather feedback</a:t>
            </a:r>
          </a:p>
        </p:txBody>
      </p:sp>
      <p:sp>
        <p:nvSpPr>
          <p:cNvPr id="122" name="Text Placeholder 32">
            <a:extLst>
              <a:ext uri="{FF2B5EF4-FFF2-40B4-BE49-F238E27FC236}">
                <a16:creationId xmlns:a16="http://schemas.microsoft.com/office/drawing/2014/main" id="{03FCDCE9-ECBC-4C82-B228-62D7B590374B}"/>
              </a:ext>
            </a:extLst>
          </p:cNvPr>
          <p:cNvSpPr txBox="1">
            <a:spLocks/>
          </p:cNvSpPr>
          <p:nvPr/>
        </p:nvSpPr>
        <p:spPr>
          <a:xfrm>
            <a:off x="8545115" y="2907792"/>
            <a:ext cx="1690417" cy="2246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1100" dirty="0"/>
              <a:t>Oct 20XX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4C1DC48-210B-4EA5-ABC0-EFF5BC2E0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81528" y="3161849"/>
            <a:ext cx="0" cy="27432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6155A8D-4215-45F4-9EE8-B5134F3B1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445562" y="3163824"/>
            <a:ext cx="0" cy="27432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34685E3-049D-4C8B-8099-9C2BDDE0A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369634" y="3163824"/>
            <a:ext cx="0" cy="27432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422952"/>
            <a:ext cx="731520" cy="457200"/>
          </a:xfrm>
        </p:spPr>
        <p:txBody>
          <a:bodyPr>
            <a:normAutofit/>
          </a:bodyPr>
          <a:lstStyle/>
          <a:p>
            <a:r>
              <a:rPr lang="en-ZA" dirty="0"/>
              <a:t>20XX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70392"/>
            <a:ext cx="640080" cy="201776"/>
          </a:xfrm>
        </p:spPr>
        <p:txBody>
          <a:bodyPr>
            <a:noAutofit/>
          </a:bodyPr>
          <a:lstStyle/>
          <a:p>
            <a:r>
              <a:rPr lang="en-ZA" dirty="0"/>
              <a:t>JAN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70392"/>
            <a:ext cx="640080" cy="201776"/>
          </a:xfrm>
        </p:spPr>
        <p:txBody>
          <a:bodyPr>
            <a:noAutofit/>
          </a:bodyPr>
          <a:lstStyle/>
          <a:p>
            <a:r>
              <a:rPr lang="en-ZA" dirty="0"/>
              <a:t>FEB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70392"/>
            <a:ext cx="640080" cy="201776"/>
          </a:xfrm>
        </p:spPr>
        <p:txBody>
          <a:bodyPr>
            <a:noAutofit/>
          </a:bodyPr>
          <a:lstStyle/>
          <a:p>
            <a:r>
              <a:rPr lang="en-ZA" dirty="0"/>
              <a:t>MAR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29720" y="3570392"/>
            <a:ext cx="640080" cy="201776"/>
          </a:xfrm>
        </p:spPr>
        <p:txBody>
          <a:bodyPr>
            <a:noAutofit/>
          </a:bodyPr>
          <a:lstStyle/>
          <a:p>
            <a:r>
              <a:rPr lang="en-ZA" dirty="0"/>
              <a:t>APR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70392"/>
            <a:ext cx="640080" cy="201776"/>
          </a:xfrm>
        </p:spPr>
        <p:txBody>
          <a:bodyPr>
            <a:noAutofit/>
          </a:bodyPr>
          <a:lstStyle/>
          <a:p>
            <a:r>
              <a:rPr lang="en-ZA" dirty="0"/>
              <a:t>MAY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05560" y="3570392"/>
            <a:ext cx="640080" cy="201776"/>
          </a:xfrm>
        </p:spPr>
        <p:txBody>
          <a:bodyPr>
            <a:noAutofit/>
          </a:bodyPr>
          <a:lstStyle/>
          <a:p>
            <a:r>
              <a:rPr lang="en-ZA" dirty="0"/>
              <a:t>JUN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93480" y="3570392"/>
            <a:ext cx="640080" cy="201776"/>
          </a:xfrm>
        </p:spPr>
        <p:txBody>
          <a:bodyPr>
            <a:noAutofit/>
          </a:bodyPr>
          <a:lstStyle/>
          <a:p>
            <a:r>
              <a:rPr lang="en-ZA" dirty="0"/>
              <a:t>JUL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1400" y="3570392"/>
            <a:ext cx="640080" cy="201776"/>
          </a:xfrm>
        </p:spPr>
        <p:txBody>
          <a:bodyPr>
            <a:noAutofit/>
          </a:bodyPr>
          <a:lstStyle/>
          <a:p>
            <a:r>
              <a:rPr lang="en-ZA" dirty="0"/>
              <a:t>AUG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70392"/>
            <a:ext cx="640080" cy="201776"/>
          </a:xfrm>
        </p:spPr>
        <p:txBody>
          <a:bodyPr>
            <a:noAutofit/>
          </a:bodyPr>
          <a:lstStyle/>
          <a:p>
            <a:r>
              <a:rPr lang="en-ZA" dirty="0"/>
              <a:t>SEP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7240" y="3570392"/>
            <a:ext cx="640080" cy="201776"/>
          </a:xfrm>
        </p:spPr>
        <p:txBody>
          <a:bodyPr>
            <a:noAutofit/>
          </a:bodyPr>
          <a:lstStyle/>
          <a:p>
            <a:r>
              <a:rPr lang="en-ZA" dirty="0"/>
              <a:t>OCT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70392"/>
            <a:ext cx="640080" cy="201776"/>
          </a:xfrm>
        </p:spPr>
        <p:txBody>
          <a:bodyPr>
            <a:noAutofit/>
          </a:bodyPr>
          <a:lstStyle/>
          <a:p>
            <a:r>
              <a:rPr lang="en-ZA" dirty="0"/>
              <a:t>NOV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633085" y="3570392"/>
            <a:ext cx="640080" cy="201776"/>
          </a:xfrm>
        </p:spPr>
        <p:txBody>
          <a:bodyPr>
            <a:noAutofit/>
          </a:bodyPr>
          <a:lstStyle/>
          <a:p>
            <a:r>
              <a:rPr lang="en-ZA" dirty="0"/>
              <a:t>DEC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997AD5-1C95-4DBE-B96B-FF9C9B5BF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14495" y="3993955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1C29B84-1C3F-4264-B157-6E66C0FE2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71017" y="3993016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B04E3E4-BABC-4652-903D-E382A6E60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7975" y="3994428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1B9032FF-99AE-4650-8A87-BB9117C82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896099" y="3993016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Year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24228"/>
            <a:ext cx="731520" cy="457200"/>
          </a:xfrm>
        </p:spPr>
        <p:txBody>
          <a:bodyPr>
            <a:normAutofit/>
          </a:bodyPr>
          <a:lstStyle/>
          <a:p>
            <a:r>
              <a:rPr lang="en-ZA" dirty="0"/>
              <a:t>20XX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357456"/>
            <a:ext cx="640080" cy="201776"/>
          </a:xfrm>
        </p:spPr>
        <p:txBody>
          <a:bodyPr>
            <a:noAutofit/>
          </a:bodyPr>
          <a:lstStyle/>
          <a:p>
            <a:r>
              <a:rPr lang="en-ZA" dirty="0"/>
              <a:t>JAN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357456"/>
            <a:ext cx="640080" cy="201776"/>
          </a:xfrm>
        </p:spPr>
        <p:txBody>
          <a:bodyPr>
            <a:noAutofit/>
          </a:bodyPr>
          <a:lstStyle/>
          <a:p>
            <a:r>
              <a:rPr lang="en-ZA" dirty="0"/>
              <a:t>FEB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357456"/>
            <a:ext cx="640080" cy="201776"/>
          </a:xfrm>
        </p:spPr>
        <p:txBody>
          <a:bodyPr>
            <a:noAutofit/>
          </a:bodyPr>
          <a:lstStyle/>
          <a:p>
            <a:r>
              <a:rPr lang="en-ZA" dirty="0"/>
              <a:t>MAR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32976" y="4357456"/>
            <a:ext cx="640080" cy="201776"/>
          </a:xfrm>
        </p:spPr>
        <p:txBody>
          <a:bodyPr>
            <a:noAutofit/>
          </a:bodyPr>
          <a:lstStyle/>
          <a:p>
            <a:r>
              <a:rPr lang="en-ZA" dirty="0"/>
              <a:t>APR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357456"/>
            <a:ext cx="640080" cy="201776"/>
          </a:xfrm>
        </p:spPr>
        <p:txBody>
          <a:bodyPr>
            <a:noAutofit/>
          </a:bodyPr>
          <a:lstStyle/>
          <a:p>
            <a:r>
              <a:rPr lang="en-ZA" dirty="0"/>
              <a:t>MAY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08350" y="4357456"/>
            <a:ext cx="640080" cy="201776"/>
          </a:xfrm>
        </p:spPr>
        <p:txBody>
          <a:bodyPr>
            <a:noAutofit/>
          </a:bodyPr>
          <a:lstStyle/>
          <a:p>
            <a:r>
              <a:rPr lang="en-ZA" dirty="0"/>
              <a:t>JUN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357456"/>
            <a:ext cx="640080" cy="201776"/>
          </a:xfrm>
        </p:spPr>
        <p:txBody>
          <a:bodyPr>
            <a:noAutofit/>
          </a:bodyPr>
          <a:lstStyle/>
          <a:p>
            <a:r>
              <a:rPr lang="en-ZA" dirty="0"/>
              <a:t>JUL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83724" y="4357456"/>
            <a:ext cx="640080" cy="201776"/>
          </a:xfrm>
        </p:spPr>
        <p:txBody>
          <a:bodyPr>
            <a:noAutofit/>
          </a:bodyPr>
          <a:lstStyle/>
          <a:p>
            <a:r>
              <a:rPr lang="en-ZA" dirty="0"/>
              <a:t>AUG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357456"/>
            <a:ext cx="640080" cy="201776"/>
          </a:xfrm>
        </p:spPr>
        <p:txBody>
          <a:bodyPr>
            <a:noAutofit/>
          </a:bodyPr>
          <a:lstStyle/>
          <a:p>
            <a:r>
              <a:rPr lang="en-ZA" dirty="0"/>
              <a:t>SEP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59098" y="4357456"/>
            <a:ext cx="640080" cy="201776"/>
          </a:xfrm>
        </p:spPr>
        <p:txBody>
          <a:bodyPr>
            <a:noAutofit/>
          </a:bodyPr>
          <a:lstStyle/>
          <a:p>
            <a:r>
              <a:rPr lang="en-ZA" dirty="0"/>
              <a:t>OCT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357456"/>
            <a:ext cx="640080" cy="201776"/>
          </a:xfrm>
        </p:spPr>
        <p:txBody>
          <a:bodyPr>
            <a:noAutofit/>
          </a:bodyPr>
          <a:lstStyle/>
          <a:p>
            <a:r>
              <a:rPr lang="en-ZA" dirty="0"/>
              <a:t>NOV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34472" y="4357456"/>
            <a:ext cx="640080" cy="201776"/>
          </a:xfrm>
        </p:spPr>
        <p:txBody>
          <a:bodyPr>
            <a:noAutofit/>
          </a:bodyPr>
          <a:lstStyle/>
          <a:p>
            <a:r>
              <a:rPr lang="en-ZA" dirty="0"/>
              <a:t>DEC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2D5F1D5-E2E9-49DD-8D91-4398296FA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76775" y="4722682"/>
            <a:ext cx="0" cy="27432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7675303-0D1F-4522-B513-62246F67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21953" y="4724657"/>
            <a:ext cx="0" cy="2743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CDC1244-94F9-4369-9B79-DCF2E5A79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954512" y="4724657"/>
            <a:ext cx="0" cy="27432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1">
            <a:extLst>
              <a:ext uri="{FF2B5EF4-FFF2-40B4-BE49-F238E27FC236}">
                <a16:creationId xmlns:a16="http://schemas.microsoft.com/office/drawing/2014/main" id="{0322F7C2-6007-4413-B0AC-012350267DE3}"/>
              </a:ext>
            </a:extLst>
          </p:cNvPr>
          <p:cNvSpPr txBox="1">
            <a:spLocks/>
          </p:cNvSpPr>
          <p:nvPr/>
        </p:nvSpPr>
        <p:spPr>
          <a:xfrm>
            <a:off x="2162375" y="5004966"/>
            <a:ext cx="1828800" cy="694944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txBody>
          <a:bodyPr vert="horz" lIns="0" tIns="3600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ZA" sz="1200" dirty="0">
                <a:cs typeface="Calibri Light"/>
              </a:rPr>
              <a:t>Test with businesses</a:t>
            </a:r>
          </a:p>
        </p:txBody>
      </p:sp>
      <p:sp>
        <p:nvSpPr>
          <p:cNvPr id="126" name="Text Placeholder 32">
            <a:extLst>
              <a:ext uri="{FF2B5EF4-FFF2-40B4-BE49-F238E27FC236}">
                <a16:creationId xmlns:a16="http://schemas.microsoft.com/office/drawing/2014/main" id="{2C0D3F0C-99CF-4238-AAA4-C13CD4B2C416}"/>
              </a:ext>
            </a:extLst>
          </p:cNvPr>
          <p:cNvSpPr txBox="1">
            <a:spLocks/>
          </p:cNvSpPr>
          <p:nvPr/>
        </p:nvSpPr>
        <p:spPr>
          <a:xfrm>
            <a:off x="2211772" y="5437922"/>
            <a:ext cx="1690417" cy="2246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1100" dirty="0"/>
              <a:t>Feb 20XX</a:t>
            </a:r>
          </a:p>
        </p:txBody>
      </p:sp>
      <p:sp>
        <p:nvSpPr>
          <p:cNvPr id="42" name="Text Placeholder 31">
            <a:extLst>
              <a:ext uri="{FF2B5EF4-FFF2-40B4-BE49-F238E27FC236}">
                <a16:creationId xmlns:a16="http://schemas.microsoft.com/office/drawing/2014/main" id="{98DDA43F-34CF-4E57-97F0-535BCBD8A38F}"/>
              </a:ext>
            </a:extLst>
          </p:cNvPr>
          <p:cNvSpPr txBox="1">
            <a:spLocks/>
          </p:cNvSpPr>
          <p:nvPr/>
        </p:nvSpPr>
        <p:spPr>
          <a:xfrm>
            <a:off x="6107553" y="5001768"/>
            <a:ext cx="1828800" cy="694944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ZA" sz="1200" dirty="0">
                <a:solidFill>
                  <a:schemeClr val="bg1"/>
                </a:solidFill>
              </a:rPr>
              <a:t>launch</a:t>
            </a: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A73003EF-6143-460A-9787-61DCD9FD999B}"/>
              </a:ext>
            </a:extLst>
          </p:cNvPr>
          <p:cNvSpPr txBox="1">
            <a:spLocks/>
          </p:cNvSpPr>
          <p:nvPr/>
        </p:nvSpPr>
        <p:spPr>
          <a:xfrm>
            <a:off x="6180038" y="5440680"/>
            <a:ext cx="1690417" cy="2246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1100" dirty="0">
                <a:solidFill>
                  <a:schemeClr val="bg1"/>
                </a:solidFill>
              </a:rPr>
              <a:t>July 20XX</a:t>
            </a:r>
          </a:p>
        </p:txBody>
      </p:sp>
      <p:sp>
        <p:nvSpPr>
          <p:cNvPr id="36" name="Text Placeholder 31">
            <a:extLst>
              <a:ext uri="{FF2B5EF4-FFF2-40B4-BE49-F238E27FC236}">
                <a16:creationId xmlns:a16="http://schemas.microsoft.com/office/drawing/2014/main" id="{FD461938-72FB-4E5D-80CD-DE5F3EE1D5AE}"/>
              </a:ext>
            </a:extLst>
          </p:cNvPr>
          <p:cNvSpPr txBox="1">
            <a:spLocks/>
          </p:cNvSpPr>
          <p:nvPr/>
        </p:nvSpPr>
        <p:spPr>
          <a:xfrm>
            <a:off x="9465664" y="5001768"/>
            <a:ext cx="1828800" cy="694944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txBody>
          <a:bodyPr vert="horz" lIns="0" tIns="3600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ZA" sz="1200" dirty="0"/>
              <a:t>Deliver to consumers</a:t>
            </a:r>
          </a:p>
        </p:txBody>
      </p:sp>
      <p:sp>
        <p:nvSpPr>
          <p:cNvPr id="128" name="Text Placeholder 32">
            <a:extLst>
              <a:ext uri="{FF2B5EF4-FFF2-40B4-BE49-F238E27FC236}">
                <a16:creationId xmlns:a16="http://schemas.microsoft.com/office/drawing/2014/main" id="{45985B0E-D419-4BA2-BA87-799D71E9D775}"/>
              </a:ext>
            </a:extLst>
          </p:cNvPr>
          <p:cNvSpPr txBox="1">
            <a:spLocks/>
          </p:cNvSpPr>
          <p:nvPr/>
        </p:nvSpPr>
        <p:spPr>
          <a:xfrm>
            <a:off x="9573176" y="5440680"/>
            <a:ext cx="1690417" cy="2246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1100" dirty="0"/>
              <a:t>Dec 20XX</a:t>
            </a:r>
          </a:p>
        </p:txBody>
      </p:sp>
      <p:sp>
        <p:nvSpPr>
          <p:cNvPr id="145" name="Date Placeholder 144">
            <a:extLst>
              <a:ext uri="{FF2B5EF4-FFF2-40B4-BE49-F238E27FC236}">
                <a16:creationId xmlns:a16="http://schemas.microsoft.com/office/drawing/2014/main" id="{EDFDF909-B06D-4D45-B05A-FB9B7D1C9B5B}"/>
              </a:ext>
            </a:extLst>
          </p:cNvPr>
          <p:cNvSpPr>
            <a:spLocks noGrp="1"/>
          </p:cNvSpPr>
          <p:nvPr>
            <p:ph type="dt" sz="half" idx="61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/>
              <a:t>Pitch deck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2936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Placeholder 51" descr="photo of building column&#10;">
            <a:extLst>
              <a:ext uri="{FF2B5EF4-FFF2-40B4-BE49-F238E27FC236}">
                <a16:creationId xmlns:a16="http://schemas.microsoft.com/office/drawing/2014/main" id="{FB984F8E-E35E-4C11-86D8-AC8E1328E99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" b="58"/>
          <a:stretch/>
        </p:blipFill>
        <p:spPr>
          <a:xfrm>
            <a:off x="458724" y="481369"/>
            <a:ext cx="11274552" cy="2743200"/>
          </a:xfrm>
        </p:spPr>
      </p:pic>
      <p:sp>
        <p:nvSpPr>
          <p:cNvPr id="34" name="Title 33">
            <a:extLst>
              <a:ext uri="{FF2B5EF4-FFF2-40B4-BE49-F238E27FC236}">
                <a16:creationId xmlns:a16="http://schemas.microsoft.com/office/drawing/2014/main" id="{17B7CBFC-65A2-4AB4-BE48-C580D13C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592386"/>
            <a:ext cx="4572000" cy="1325563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Söhne"/>
              </a:rPr>
              <a:t>Conclusion</a:t>
            </a:r>
          </a:p>
        </p:txBody>
      </p:sp>
      <p:sp>
        <p:nvSpPr>
          <p:cNvPr id="53" name="Date Placeholder 52">
            <a:extLst>
              <a:ext uri="{FF2B5EF4-FFF2-40B4-BE49-F238E27FC236}">
                <a16:creationId xmlns:a16="http://schemas.microsoft.com/office/drawing/2014/main" id="{7E54F570-0C8E-43F9-A9E7-7E32C629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F7B98703-748F-4466-B210-C3632974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2B40CBE-DEC8-4A9F-AF68-3DABE42C7E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89391" y="3546349"/>
            <a:ext cx="5248656" cy="192024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Summary of the main findings of the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Implications of the results for investors and traders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Possible extensions and future research directions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8FA207-53D3-4237-A057-8F03251DDE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39512" y="5503164"/>
            <a:ext cx="6958584" cy="13716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39708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photo of Wall street sign&#10;">
            <a:extLst>
              <a:ext uri="{FF2B5EF4-FFF2-40B4-BE49-F238E27FC236}">
                <a16:creationId xmlns:a16="http://schemas.microsoft.com/office/drawing/2014/main" id="{7EA54CDC-A10B-4928-83AD-8A873A126A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" y="0"/>
            <a:ext cx="12188952" cy="6858000"/>
          </a:xfrm>
        </p:spPr>
      </p:pic>
      <p:sp>
        <p:nvSpPr>
          <p:cNvPr id="28" name="Title 27">
            <a:extLst>
              <a:ext uri="{FF2B5EF4-FFF2-40B4-BE49-F238E27FC236}">
                <a16:creationId xmlns:a16="http://schemas.microsoft.com/office/drawing/2014/main" id="{0648DE95-334E-46CE-B3A6-AEEB61BA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0E486CF-8877-4DB4-98D3-2CD9F1CB339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467603" y="4681728"/>
            <a:ext cx="3838731" cy="1645920"/>
          </a:xfrm>
        </p:spPr>
        <p:txBody>
          <a:bodyPr>
            <a:normAutofit/>
          </a:bodyPr>
          <a:lstStyle/>
          <a:p>
            <a:r>
              <a:rPr lang="en-US" dirty="0"/>
              <a:t>Haris Sumra</a:t>
            </a:r>
          </a:p>
        </p:txBody>
      </p:sp>
      <p:sp>
        <p:nvSpPr>
          <p:cNvPr id="50" name="Date Placeholder 49">
            <a:extLst>
              <a:ext uri="{FF2B5EF4-FFF2-40B4-BE49-F238E27FC236}">
                <a16:creationId xmlns:a16="http://schemas.microsoft.com/office/drawing/2014/main" id="{108C1532-C197-478C-AFA8-3EACE6CE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07E67588-DFE4-40B6-B7B2-7329C1D7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FFBA0FCD-5060-4B39-B311-BE2FE37C8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Content Placeholder 22">
            <a:extLst>
              <a:ext uri="{FF2B5EF4-FFF2-40B4-BE49-F238E27FC236}">
                <a16:creationId xmlns:a16="http://schemas.microsoft.com/office/drawing/2014/main" id="{3F74F073-EFD5-D95D-3815-D957AE822284}"/>
              </a:ext>
            </a:extLst>
          </p:cNvPr>
          <p:cNvSpPr txBox="1">
            <a:spLocks/>
          </p:cNvSpPr>
          <p:nvPr/>
        </p:nvSpPr>
        <p:spPr>
          <a:xfrm>
            <a:off x="1444286" y="709295"/>
            <a:ext cx="4365671" cy="2357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References:</a:t>
            </a:r>
          </a:p>
          <a:p>
            <a:endParaRPr lang="en-US" sz="1600" dirty="0"/>
          </a:p>
          <a:p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List of sources used in the project, including data sources and technical analysis resources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5681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photo of person using laptop">
            <a:extLst>
              <a:ext uri="{FF2B5EF4-FFF2-40B4-BE49-F238E27FC236}">
                <a16:creationId xmlns:a16="http://schemas.microsoft.com/office/drawing/2014/main" id="{580459A6-74F1-49C9-B51B-9878E21EB18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8600" y="0"/>
            <a:ext cx="11961813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78608"/>
            <a:ext cx="4297680" cy="914400"/>
          </a:xfrm>
        </p:spPr>
        <p:txBody>
          <a:bodyPr anchor="b" anchorCtr="0"/>
          <a:lstStyle/>
          <a:p>
            <a:pPr algn="l"/>
            <a:r>
              <a:rPr lang="en-US" b="0" i="0" dirty="0">
                <a:effectLst/>
                <a:latin typeface="Söhne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721607"/>
            <a:ext cx="4704472" cy="2498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" pitchFamily="2" charset="0"/>
              </a:rPr>
              <a:t>Brief overview of the project and its goals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" pitchFamily="2" charset="0"/>
              </a:rPr>
              <a:t>Importance of technical analysis in the stock market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749385CE-DFA8-4194-94B1-676D8377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5/12/2023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/>
              <a:t>Pitch deck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57CCB72-3874-46DE-9CF8-8C39DE3D26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83173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image of bar graphs">
            <a:extLst>
              <a:ext uri="{FF2B5EF4-FFF2-40B4-BE49-F238E27FC236}">
                <a16:creationId xmlns:a16="http://schemas.microsoft.com/office/drawing/2014/main" id="{B1240E7A-9EE3-4AD7-AC70-53A1C0C7D5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" y="0"/>
            <a:ext cx="12188952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8562475" cy="1325563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96363A03-E425-4DF0-A245-F0EEE2D0431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0" y="1465263"/>
            <a:ext cx="10026650" cy="4754562"/>
          </a:xfrm>
        </p:spPr>
        <p:txBody>
          <a:bodyPr/>
          <a:lstStyle/>
          <a:p>
            <a:r>
              <a:rPr lang="en-US" dirty="0"/>
              <a:t>Market Gap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80B2038-1B53-491E-BC2F-148E99EFDB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274" y="2242336"/>
            <a:ext cx="3886200" cy="914400"/>
          </a:xfrm>
        </p:spPr>
        <p:txBody>
          <a:bodyPr/>
          <a:lstStyle/>
          <a:p>
            <a:r>
              <a:rPr lang="en-US" dirty="0"/>
              <a:t>Investors need new investment opportunities but are using old or outdated tools and services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F970A788-9414-4536-9C00-F0C8714580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525" y="3218688"/>
            <a:ext cx="3886200" cy="320040"/>
          </a:xfrm>
        </p:spPr>
        <p:txBody>
          <a:bodyPr/>
          <a:lstStyle/>
          <a:p>
            <a:r>
              <a:rPr lang="en-US" dirty="0"/>
              <a:t>CUSTOMERS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F845A907-CC82-47DD-86EC-58C44C2EA6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399" y="3545967"/>
            <a:ext cx="3886200" cy="914400"/>
          </a:xfrm>
        </p:spPr>
        <p:txBody>
          <a:bodyPr>
            <a:noAutofit/>
          </a:bodyPr>
          <a:lstStyle/>
          <a:p>
            <a:r>
              <a:rPr lang="en-US" dirty="0"/>
              <a:t>25% increase of investment inquiries prove that there's consumer interest for simpler portfolio management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EF3428C-82C8-426A-8AA5-06D4123935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4525" y="4709160"/>
            <a:ext cx="3886200" cy="320040"/>
          </a:xfrm>
        </p:spPr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178A14-FF95-463C-89E7-D71BB431EA6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4399" y="5036439"/>
            <a:ext cx="3886200" cy="737604"/>
          </a:xfrm>
        </p:spPr>
        <p:txBody>
          <a:bodyPr>
            <a:normAutofit/>
          </a:bodyPr>
          <a:lstStyle/>
          <a:p>
            <a:r>
              <a:rPr lang="en-US" dirty="0"/>
              <a:t>Investing in the stock market increased business portfolios by $20 million in 2019 </a:t>
            </a:r>
          </a:p>
          <a:p>
            <a:endParaRPr lang="en-US" dirty="0"/>
          </a:p>
        </p:txBody>
      </p:sp>
      <p:sp>
        <p:nvSpPr>
          <p:cNvPr id="149" name="Date Placeholder 148">
            <a:extLst>
              <a:ext uri="{FF2B5EF4-FFF2-40B4-BE49-F238E27FC236}">
                <a16:creationId xmlns:a16="http://schemas.microsoft.com/office/drawing/2014/main" id="{9598B89F-8751-4A36-9936-166C1658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5B76A604-CBAD-4494-A846-E4C833A609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90801" y="1916113"/>
            <a:ext cx="3886200" cy="320040"/>
          </a:xfrm>
        </p:spPr>
        <p:txBody>
          <a:bodyPr/>
          <a:lstStyle/>
          <a:p>
            <a:r>
              <a:rPr lang="en-US" dirty="0"/>
              <a:t>COSTS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F07FAC4-029F-4076-B784-683A1CCA686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90675" y="2242336"/>
            <a:ext cx="3886200" cy="914400"/>
          </a:xfrm>
        </p:spPr>
        <p:txBody>
          <a:bodyPr>
            <a:normAutofit/>
          </a:bodyPr>
          <a:lstStyle/>
          <a:p>
            <a:r>
              <a:rPr lang="en-US" dirty="0"/>
              <a:t>Loss of potential income by not offering investment opportunities for investors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BEEA5224-6F24-4134-84A4-4BB922BE15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90801" y="3218688"/>
            <a:ext cx="3886200" cy="320040"/>
          </a:xfrm>
        </p:spPr>
        <p:txBody>
          <a:bodyPr/>
          <a:lstStyle/>
          <a:p>
            <a:r>
              <a:rPr lang="en-US" dirty="0"/>
              <a:t>USABILITY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6DC9F3A7-D8E7-4ABC-8153-8AFB777CAC7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590675" y="3545967"/>
            <a:ext cx="3886200" cy="914400"/>
          </a:xfrm>
        </p:spPr>
        <p:txBody>
          <a:bodyPr>
            <a:normAutofit/>
          </a:bodyPr>
          <a:lstStyle/>
          <a:p>
            <a:r>
              <a:rPr lang="en-US" dirty="0"/>
              <a:t>Customers want something that’s easy to adopt and simple to use</a:t>
            </a:r>
          </a:p>
        </p:txBody>
      </p:sp>
      <p:sp>
        <p:nvSpPr>
          <p:cNvPr id="150" name="Footer Placeholder 149">
            <a:extLst>
              <a:ext uri="{FF2B5EF4-FFF2-40B4-BE49-F238E27FC236}">
                <a16:creationId xmlns:a16="http://schemas.microsoft.com/office/drawing/2014/main" id="{BF3830E9-8071-46F4-9061-47A9D527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152" name="Text Placeholder 151">
            <a:extLst>
              <a:ext uri="{FF2B5EF4-FFF2-40B4-BE49-F238E27FC236}">
                <a16:creationId xmlns:a16="http://schemas.microsoft.com/office/drawing/2014/main" id="{3C4F874E-995C-4034-ACF3-1F09DDFD1EF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734040" y="-68580"/>
            <a:ext cx="1737360" cy="6858000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32383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363" y="365125"/>
            <a:ext cx="5103007" cy="132556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7" name="Picture Placeholder 6" descr="Man working on laptop sitting by the window">
            <a:extLst>
              <a:ext uri="{FF2B5EF4-FFF2-40B4-BE49-F238E27FC236}">
                <a16:creationId xmlns:a16="http://schemas.microsoft.com/office/drawing/2014/main" id="{32F765DF-EED6-463B-813A-9D13C1F849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3630" y="548640"/>
            <a:ext cx="4389120" cy="576072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3182" y="2093976"/>
            <a:ext cx="5120640" cy="32004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CLOSE THE GAP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3DDEB93-8628-4CD2-969D-1108E86844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53056" y="2422684"/>
            <a:ext cx="5120640" cy="640080"/>
          </a:xfrm>
        </p:spPr>
        <p:txBody>
          <a:bodyPr>
            <a:normAutofit/>
          </a:bodyPr>
          <a:lstStyle/>
          <a:p>
            <a:r>
              <a:rPr lang="en-US" dirty="0"/>
              <a:t>Our product makes investing and portfolio management easier, and no other product on the market offers the same benefits</a:t>
            </a:r>
          </a:p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148019F-B471-48D3-A6AA-3F0B467240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53307" y="3227832"/>
            <a:ext cx="5120640" cy="320040"/>
          </a:xfrm>
        </p:spPr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B300A6A-6AD6-4D6C-85C5-FDF36EF1D3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37730" y="3489010"/>
            <a:ext cx="5120640" cy="566116"/>
          </a:xfrm>
        </p:spPr>
        <p:txBody>
          <a:bodyPr>
            <a:noAutofit/>
          </a:bodyPr>
          <a:lstStyle/>
          <a:p>
            <a:r>
              <a:rPr lang="en-US" dirty="0"/>
              <a:t>Professional investors</a:t>
            </a:r>
          </a:p>
          <a:p>
            <a:r>
              <a:rPr lang="en-US" dirty="0"/>
              <a:t>Retail investors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03AC016-5A46-4B6E-943F-B9F4648629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49167" y="4059936"/>
            <a:ext cx="5120640" cy="320040"/>
          </a:xfrm>
        </p:spPr>
        <p:txBody>
          <a:bodyPr/>
          <a:lstStyle/>
          <a:p>
            <a:r>
              <a:rPr lang="en-US" dirty="0"/>
              <a:t>COST SAVINGS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0A43BEE-B04F-469B-9957-9AF5947E5A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49041" y="4388168"/>
            <a:ext cx="5120640" cy="640080"/>
          </a:xfrm>
        </p:spPr>
        <p:txBody>
          <a:bodyPr>
            <a:normAutofit/>
          </a:bodyPr>
          <a:lstStyle/>
          <a:p>
            <a:r>
              <a:rPr lang="en-US" dirty="0"/>
              <a:t>Reduce costs for client by helping businesses increase their profits in the stock market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2631719C-FC8F-4C94-8D70-74C636AC87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49292" y="5202936"/>
            <a:ext cx="5120640" cy="320040"/>
          </a:xfrm>
        </p:spPr>
        <p:txBody>
          <a:bodyPr/>
          <a:lstStyle/>
          <a:p>
            <a:r>
              <a:rPr lang="en-US" dirty="0"/>
              <a:t>EASY TO USE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58552BB2-2387-4A2C-8668-B6633FE46EE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49166" y="5535502"/>
            <a:ext cx="5120640" cy="640080"/>
          </a:xfrm>
        </p:spPr>
        <p:txBody>
          <a:bodyPr/>
          <a:lstStyle/>
          <a:p>
            <a:r>
              <a:rPr lang="en-US" dirty="0"/>
              <a:t>A simple product that gives businesses the information they need in order to make informed financial decisions</a:t>
            </a:r>
          </a:p>
          <a:p>
            <a:endParaRPr lang="en-US" dirty="0"/>
          </a:p>
        </p:txBody>
      </p:sp>
      <p:sp>
        <p:nvSpPr>
          <p:cNvPr id="50" name="Date Placeholder 49">
            <a:extLst>
              <a:ext uri="{FF2B5EF4-FFF2-40B4-BE49-F238E27FC236}">
                <a16:creationId xmlns:a16="http://schemas.microsoft.com/office/drawing/2014/main" id="{9726F8A6-61E7-497C-B12F-6E9E2C05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9EF76BD2-EB69-4D45-9701-8A82B812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BD1651FB-5427-4C2E-968C-077A5FCB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9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photo of coins on a table&#10;">
            <a:extLst>
              <a:ext uri="{FF2B5EF4-FFF2-40B4-BE49-F238E27FC236}">
                <a16:creationId xmlns:a16="http://schemas.microsoft.com/office/drawing/2014/main" id="{A78432FC-7702-44D2-9799-5CC8D3D0C0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8" y="0"/>
            <a:ext cx="12188825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8957"/>
            <a:ext cx="4032504" cy="132556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Data Collection and Preparation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C0B07462-809B-4573-9E92-EDEE7B89909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67399" y="858957"/>
            <a:ext cx="4528625" cy="292525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Data sources and types of data used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Data cleaning and preprocessing techniques applied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Feature selection and engineering</a:t>
            </a:r>
          </a:p>
        </p:txBody>
      </p:sp>
      <p:sp>
        <p:nvSpPr>
          <p:cNvPr id="43" name="Date Placeholder 42">
            <a:extLst>
              <a:ext uri="{FF2B5EF4-FFF2-40B4-BE49-F238E27FC236}">
                <a16:creationId xmlns:a16="http://schemas.microsoft.com/office/drawing/2014/main" id="{0069E16B-D01D-4956-97FF-73636082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44" name="Footer Placeholder 43">
            <a:extLst>
              <a:ext uri="{FF2B5EF4-FFF2-40B4-BE49-F238E27FC236}">
                <a16:creationId xmlns:a16="http://schemas.microsoft.com/office/drawing/2014/main" id="{33065600-E909-4725-88CF-C309407E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839DF259-1923-4D25-955A-2AFFAE8B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1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photo of coins on a table&#10;">
            <a:extLst>
              <a:ext uri="{FF2B5EF4-FFF2-40B4-BE49-F238E27FC236}">
                <a16:creationId xmlns:a16="http://schemas.microsoft.com/office/drawing/2014/main" id="{A78432FC-7702-44D2-9799-5CC8D3D0C0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8" y="0"/>
            <a:ext cx="12188825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8957"/>
            <a:ext cx="4032504" cy="132556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Exploratory Data Analysis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C0B07462-809B-4573-9E92-EDEE7B89909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67399" y="858957"/>
            <a:ext cx="4528625" cy="292525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Visualizations of the data, including time series plots, histograms, and correlation matrices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Identification of trends, patterns, and anomalies in the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Statistical summary of the data</a:t>
            </a:r>
          </a:p>
        </p:txBody>
      </p:sp>
      <p:sp>
        <p:nvSpPr>
          <p:cNvPr id="43" name="Date Placeholder 42">
            <a:extLst>
              <a:ext uri="{FF2B5EF4-FFF2-40B4-BE49-F238E27FC236}">
                <a16:creationId xmlns:a16="http://schemas.microsoft.com/office/drawing/2014/main" id="{0069E16B-D01D-4956-97FF-73636082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44" name="Footer Placeholder 43">
            <a:extLst>
              <a:ext uri="{FF2B5EF4-FFF2-40B4-BE49-F238E27FC236}">
                <a16:creationId xmlns:a16="http://schemas.microsoft.com/office/drawing/2014/main" id="{33065600-E909-4725-88CF-C309407E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839DF259-1923-4D25-955A-2AFFAE8B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7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a close up image of coins">
            <a:extLst>
              <a:ext uri="{FF2B5EF4-FFF2-40B4-BE49-F238E27FC236}">
                <a16:creationId xmlns:a16="http://schemas.microsoft.com/office/drawing/2014/main" id="{B91E178C-484E-43C6-93B4-4DF1D16460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8" y="0"/>
            <a:ext cx="12188825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ZA" dirty="0"/>
              <a:t>BUSINESS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444752" y="2488554"/>
            <a:ext cx="2926080" cy="2714379"/>
          </a:xfrm>
        </p:spPr>
        <p:txBody>
          <a:bodyPr/>
          <a:lstStyle/>
          <a:p>
            <a:r>
              <a:rPr lang="en-ZA" dirty="0"/>
              <a:t>RESEARCH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673352" y="3374136"/>
            <a:ext cx="2468880" cy="13716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noProof="1"/>
              <a:t>We based our research on market trends and stock market historical  performance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636008" y="2487165"/>
            <a:ext cx="2926080" cy="2715768"/>
          </a:xfrm>
        </p:spPr>
        <p:txBody>
          <a:bodyPr>
            <a:normAutofit/>
          </a:bodyPr>
          <a:lstStyle/>
          <a:p>
            <a:r>
              <a:rPr lang="en-ZA" dirty="0"/>
              <a:t>ABSTRACT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73775" y="3374136"/>
            <a:ext cx="2468880" cy="13716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noProof="1"/>
              <a:t>We believe people need new investment tools to help businesses grow their funds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90688" y="2487165"/>
            <a:ext cx="2926080" cy="2715768"/>
          </a:xfrm>
        </p:spPr>
        <p:txBody>
          <a:bodyPr>
            <a:normAutofit/>
          </a:bodyPr>
          <a:lstStyle/>
          <a:p>
            <a:r>
              <a:rPr lang="en-ZA" dirty="0"/>
              <a:t>DESIGN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019288" y="3374136"/>
            <a:ext cx="2468880" cy="1371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noProof="1"/>
              <a:t>Minimalist design and easy    to use 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AAA39EA-03A4-4F7C-AD28-57646912356E}"/>
              </a:ext>
            </a:extLst>
          </p:cNvPr>
          <p:cNvSpPr>
            <a:spLocks noGrp="1"/>
          </p:cNvSpPr>
          <p:nvPr>
            <p:ph type="dt" sz="half" idx="39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/>
              <a:t>Pitch deck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2759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of bar graph">
            <a:extLst>
              <a:ext uri="{FF2B5EF4-FFF2-40B4-BE49-F238E27FC236}">
                <a16:creationId xmlns:a16="http://schemas.microsoft.com/office/drawing/2014/main" id="{6A057D43-F8BF-4DAD-A7AD-845A6D5B5A5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" y="0"/>
            <a:ext cx="12188952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280" y="365125"/>
            <a:ext cx="7894320" cy="1325563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Methodology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48000" y="1690688"/>
            <a:ext cx="9144000" cy="3886200"/>
          </a:xfrm>
        </p:spPr>
        <p:txBody>
          <a:bodyPr/>
          <a:lstStyle/>
          <a:p>
            <a:r>
              <a:rPr lang="en-ZA" dirty="0"/>
              <a:t>Methodology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671EBE-B721-4278-A276-75F44D556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92488" y="2686050"/>
            <a:ext cx="3657600" cy="27432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Description of the technical analysis techniques used, such as moving averages,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Explanation of the rationale behind the selected techniques and how they can be used to predict future stock prices</a:t>
            </a:r>
          </a:p>
          <a:p>
            <a:endParaRPr lang="en-ZA" noProof="1"/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0892EE2B-E8C5-4129-9850-04151ED0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B5D1873B-E191-492D-8A88-5BC54325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D55AB81-8A4D-4B4A-8B0F-A7407C69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B04A6B-B6E9-40E3-BFCB-8C1C17E0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7876" y="1690688"/>
            <a:ext cx="228600" cy="388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9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Placeholder 46" descr="image of bar graphs&#10;">
            <a:extLst>
              <a:ext uri="{FF2B5EF4-FFF2-40B4-BE49-F238E27FC236}">
                <a16:creationId xmlns:a16="http://schemas.microsoft.com/office/drawing/2014/main" id="{8DF0B24C-C423-4BE7-9103-806E661E19C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" y="0"/>
            <a:ext cx="12188952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			Results and Analysis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A7DD34AA-E48A-47B4-BD20-EA3CBB161ED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D4C9E1-F442-4E77-AD43-98B4169C16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673352" y="3584448"/>
            <a:ext cx="2468880" cy="1371600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effectLst/>
                <a:latin typeface="Söhne"/>
              </a:rPr>
              <a:t>Presentation of the results of the technical analysis, including plots and tables showing the predicted prices and their accuracy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C314248-E087-48C3-891A-BF11C1EE1F0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636008" y="2697587"/>
            <a:ext cx="2926080" cy="25053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6D8C892-AFAE-46DF-8A54-B8C979482F0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73775" y="3584448"/>
            <a:ext cx="2468880" cy="137160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Comparison of the results to the actual stock prices during the testing period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1BDCA60-2625-4B36-96B1-2B050A7C734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790688" y="2697587"/>
            <a:ext cx="2926080" cy="25053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6255A71-CEF2-4F63-A0C4-DC367B5621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019288" y="3584448"/>
            <a:ext cx="2468880" cy="137160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Discussion of the factors that may have influenced the results, such as news events or economic indicators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6062A-F97D-488B-9454-8BCCA36C6DA0}"/>
              </a:ext>
            </a:extLst>
          </p:cNvPr>
          <p:cNvSpPr>
            <a:spLocks noGrp="1"/>
          </p:cNvSpPr>
          <p:nvPr>
            <p:ph type="dt" sz="half" idx="4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67" name="Footer Placeholder 66">
            <a:extLst>
              <a:ext uri="{FF2B5EF4-FFF2-40B4-BE49-F238E27FC236}">
                <a16:creationId xmlns:a16="http://schemas.microsoft.com/office/drawing/2014/main" id="{354056BA-2CCC-4DA8-BF1E-8AE4C81144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/>
              <a:t>Pitch deck title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8CA60395-A3D9-469E-B191-FCFC5F5EE0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 pitch deck_Win32_JB_v2.potx" id="{20737546-06B0-4BD7-AC56-F403EF86C0E3}" vid="{1EA85B44-1A53-4BBB-B1B2-A9A21AB62E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C5A798-286F-493A-A004-3C6C2A6B8B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4AF623-4A95-4652-AF18-74D461A966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AD7039-4680-4956-9542-B83D9E6314E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498</Words>
  <Application>Microsoft Macintosh PowerPoint</Application>
  <PresentationFormat>Widescreen</PresentationFormat>
  <Paragraphs>135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Selawik Semibold</vt:lpstr>
      <vt:lpstr>Söhne</vt:lpstr>
      <vt:lpstr>Source Sans Pro</vt:lpstr>
      <vt:lpstr>Source Sans Pro ExtraLight</vt:lpstr>
      <vt:lpstr>Times</vt:lpstr>
      <vt:lpstr>Office Theme</vt:lpstr>
      <vt:lpstr>Capstone</vt:lpstr>
      <vt:lpstr>Introduction</vt:lpstr>
      <vt:lpstr>PROBLEM</vt:lpstr>
      <vt:lpstr>SOLUTION</vt:lpstr>
      <vt:lpstr>Data Collection and Preparation</vt:lpstr>
      <vt:lpstr>Exploratory Data Analysis</vt:lpstr>
      <vt:lpstr>BUSINESS MODEL</vt:lpstr>
      <vt:lpstr>Methodology</vt:lpstr>
      <vt:lpstr>   Results and Analysis</vt:lpstr>
      <vt:lpstr>ACTION PLAN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</dc:title>
  <dc:creator>Haris Sumra [student]</dc:creator>
  <cp:lastModifiedBy>Haris Sumra [student]</cp:lastModifiedBy>
  <cp:revision>4</cp:revision>
  <dcterms:created xsi:type="dcterms:W3CDTF">2023-04-21T14:01:34Z</dcterms:created>
  <dcterms:modified xsi:type="dcterms:W3CDTF">2023-04-21T16:33:32Z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