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D3882-6784-4591-8E4D-CFA97FAE193A}" v="299" dt="2024-07-09T16:05:36.602"/>
    <p1510:client id="{D87EF3ED-0F83-4FD9-B108-7121E3AC4107}" v="6" dt="2024-07-10T00:22:27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Zhou" userId="3144f80b5009cd0a" providerId="Windows Live" clId="Web-{C36D3882-6784-4591-8E4D-CFA97FAE193A}"/>
    <pc:docChg chg="addSld delSld modSld sldOrd">
      <pc:chgData name="Jay Zhou" userId="3144f80b5009cd0a" providerId="Windows Live" clId="Web-{C36D3882-6784-4591-8E4D-CFA97FAE193A}" dt="2024-07-09T16:05:36.602" v="285" actId="20577"/>
      <pc:docMkLst>
        <pc:docMk/>
      </pc:docMkLst>
      <pc:sldChg chg="modSp">
        <pc:chgData name="Jay Zhou" userId="3144f80b5009cd0a" providerId="Windows Live" clId="Web-{C36D3882-6784-4591-8E4D-CFA97FAE193A}" dt="2024-07-09T15:14:03.031" v="14" actId="20577"/>
        <pc:sldMkLst>
          <pc:docMk/>
          <pc:sldMk cId="109857222" sldId="256"/>
        </pc:sldMkLst>
        <pc:spChg chg="mod">
          <ac:chgData name="Jay Zhou" userId="3144f80b5009cd0a" providerId="Windows Live" clId="Web-{C36D3882-6784-4591-8E4D-CFA97FAE193A}" dt="2024-07-09T15:14:03.031" v="1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Jay Zhou" userId="3144f80b5009cd0a" providerId="Windows Live" clId="Web-{C36D3882-6784-4591-8E4D-CFA97FAE193A}" dt="2024-07-09T15:42:14.225" v="21" actId="20577"/>
        <pc:sldMkLst>
          <pc:docMk/>
          <pc:sldMk cId="3023359029" sldId="257"/>
        </pc:sldMkLst>
        <pc:spChg chg="mod">
          <ac:chgData name="Jay Zhou" userId="3144f80b5009cd0a" providerId="Windows Live" clId="Web-{C36D3882-6784-4591-8E4D-CFA97FAE193A}" dt="2024-07-09T15:42:14.225" v="21" actId="20577"/>
          <ac:spMkLst>
            <pc:docMk/>
            <pc:sldMk cId="3023359029" sldId="257"/>
            <ac:spMk id="2" creationId="{B2BF9F63-62A7-A0DA-260D-9CA7AECE6A30}"/>
          </ac:spMkLst>
        </pc:spChg>
        <pc:spChg chg="del">
          <ac:chgData name="Jay Zhou" userId="3144f80b5009cd0a" providerId="Windows Live" clId="Web-{C36D3882-6784-4591-8E4D-CFA97FAE193A}" dt="2024-07-09T15:41:25.271" v="16"/>
          <ac:spMkLst>
            <pc:docMk/>
            <pc:sldMk cId="3023359029" sldId="257"/>
            <ac:spMk id="3" creationId="{6BE8BA3C-A499-E8A7-878D-616AB3146FF8}"/>
          </ac:spMkLst>
        </pc:spChg>
        <pc:picChg chg="add mod ord">
          <ac:chgData name="Jay Zhou" userId="3144f80b5009cd0a" providerId="Windows Live" clId="Web-{C36D3882-6784-4591-8E4D-CFA97FAE193A}" dt="2024-07-09T15:41:25.271" v="16"/>
          <ac:picMkLst>
            <pc:docMk/>
            <pc:sldMk cId="3023359029" sldId="257"/>
            <ac:picMk id="4" creationId="{8CE860DC-14EC-606D-30CB-58B381D18AD3}"/>
          </ac:picMkLst>
        </pc:picChg>
      </pc:sldChg>
      <pc:sldChg chg="addSp delSp modSp new">
        <pc:chgData name="Jay Zhou" userId="3144f80b5009cd0a" providerId="Windows Live" clId="Web-{C36D3882-6784-4591-8E4D-CFA97FAE193A}" dt="2024-07-09T16:05:36.602" v="285" actId="20577"/>
        <pc:sldMkLst>
          <pc:docMk/>
          <pc:sldMk cId="2467833782" sldId="258"/>
        </pc:sldMkLst>
        <pc:spChg chg="mod">
          <ac:chgData name="Jay Zhou" userId="3144f80b5009cd0a" providerId="Windows Live" clId="Web-{C36D3882-6784-4591-8E4D-CFA97FAE193A}" dt="2024-07-09T15:42:59.974" v="33" actId="20577"/>
          <ac:spMkLst>
            <pc:docMk/>
            <pc:sldMk cId="2467833782" sldId="258"/>
            <ac:spMk id="2" creationId="{4E561750-7427-F51D-7C94-FA89B46F321A}"/>
          </ac:spMkLst>
        </pc:spChg>
        <pc:spChg chg="mod">
          <ac:chgData name="Jay Zhou" userId="3144f80b5009cd0a" providerId="Windows Live" clId="Web-{C36D3882-6784-4591-8E4D-CFA97FAE193A}" dt="2024-07-09T16:05:36.602" v="285" actId="20577"/>
          <ac:spMkLst>
            <pc:docMk/>
            <pc:sldMk cId="2467833782" sldId="258"/>
            <ac:spMk id="3" creationId="{12836359-726B-F85D-E69D-4732150E4C44}"/>
          </ac:spMkLst>
        </pc:spChg>
        <pc:graphicFrameChg chg="add del mod">
          <ac:chgData name="Jay Zhou" userId="3144f80b5009cd0a" providerId="Windows Live" clId="Web-{C36D3882-6784-4591-8E4D-CFA97FAE193A}" dt="2024-07-09T15:44:45.662" v="77"/>
          <ac:graphicFrameMkLst>
            <pc:docMk/>
            <pc:sldMk cId="2467833782" sldId="258"/>
            <ac:graphicFrameMk id="5" creationId="{7502544C-A237-7DC9-4D1D-3FA5B9F5B47E}"/>
          </ac:graphicFrameMkLst>
        </pc:graphicFrameChg>
        <pc:graphicFrameChg chg="add del mod">
          <ac:chgData name="Jay Zhou" userId="3144f80b5009cd0a" providerId="Windows Live" clId="Web-{C36D3882-6784-4591-8E4D-CFA97FAE193A}" dt="2024-07-09T15:45:40.037" v="86"/>
          <ac:graphicFrameMkLst>
            <pc:docMk/>
            <pc:sldMk cId="2467833782" sldId="258"/>
            <ac:graphicFrameMk id="7" creationId="{7A38EFDE-E51C-8E87-7B58-E4379CC66287}"/>
          </ac:graphicFrameMkLst>
        </pc:graphicFrameChg>
      </pc:sldChg>
      <pc:sldChg chg="modSp new">
        <pc:chgData name="Jay Zhou" userId="3144f80b5009cd0a" providerId="Windows Live" clId="Web-{C36D3882-6784-4591-8E4D-CFA97FAE193A}" dt="2024-07-09T15:55:24.166" v="203" actId="20577"/>
        <pc:sldMkLst>
          <pc:docMk/>
          <pc:sldMk cId="658913054" sldId="259"/>
        </pc:sldMkLst>
        <pc:spChg chg="mod">
          <ac:chgData name="Jay Zhou" userId="3144f80b5009cd0a" providerId="Windows Live" clId="Web-{C36D3882-6784-4591-8E4D-CFA97FAE193A}" dt="2024-07-09T15:46:18.333" v="96" actId="20577"/>
          <ac:spMkLst>
            <pc:docMk/>
            <pc:sldMk cId="658913054" sldId="259"/>
            <ac:spMk id="2" creationId="{33CCD973-3CC2-4E8C-3399-92F14885602E}"/>
          </ac:spMkLst>
        </pc:spChg>
        <pc:spChg chg="mod">
          <ac:chgData name="Jay Zhou" userId="3144f80b5009cd0a" providerId="Windows Live" clId="Web-{C36D3882-6784-4591-8E4D-CFA97FAE193A}" dt="2024-07-09T15:55:24.166" v="203" actId="20577"/>
          <ac:spMkLst>
            <pc:docMk/>
            <pc:sldMk cId="658913054" sldId="259"/>
            <ac:spMk id="3" creationId="{8F0990BB-83DD-FDF6-8BE7-38BD6604DC2D}"/>
          </ac:spMkLst>
        </pc:spChg>
      </pc:sldChg>
      <pc:sldChg chg="delSp modSp new">
        <pc:chgData name="Jay Zhou" userId="3144f80b5009cd0a" providerId="Windows Live" clId="Web-{C36D3882-6784-4591-8E4D-CFA97FAE193A}" dt="2024-07-09T15:55:42.916" v="211" actId="1076"/>
        <pc:sldMkLst>
          <pc:docMk/>
          <pc:sldMk cId="4079084210" sldId="260"/>
        </pc:sldMkLst>
        <pc:spChg chg="mod">
          <ac:chgData name="Jay Zhou" userId="3144f80b5009cd0a" providerId="Windows Live" clId="Web-{C36D3882-6784-4591-8E4D-CFA97FAE193A}" dt="2024-07-09T15:55:42.916" v="211" actId="1076"/>
          <ac:spMkLst>
            <pc:docMk/>
            <pc:sldMk cId="4079084210" sldId="260"/>
            <ac:spMk id="2" creationId="{34C00C4C-F4CD-1229-9B0F-4949F8DD28EA}"/>
          </ac:spMkLst>
        </pc:spChg>
        <pc:spChg chg="del">
          <ac:chgData name="Jay Zhou" userId="3144f80b5009cd0a" providerId="Windows Live" clId="Web-{C36D3882-6784-4591-8E4D-CFA97FAE193A}" dt="2024-07-09T15:55:37.197" v="210"/>
          <ac:spMkLst>
            <pc:docMk/>
            <pc:sldMk cId="4079084210" sldId="260"/>
            <ac:spMk id="3" creationId="{64771BDA-A998-8222-446E-4CCDB073C1BA}"/>
          </ac:spMkLst>
        </pc:spChg>
      </pc:sldChg>
      <pc:sldChg chg="addSp delSp modSp new del">
        <pc:chgData name="Jay Zhou" userId="3144f80b5009cd0a" providerId="Windows Live" clId="Web-{C36D3882-6784-4591-8E4D-CFA97FAE193A}" dt="2024-07-09T16:04:54.821" v="272"/>
        <pc:sldMkLst>
          <pc:docMk/>
          <pc:sldMk cId="1133072953" sldId="261"/>
        </pc:sldMkLst>
        <pc:spChg chg="mod">
          <ac:chgData name="Jay Zhou" userId="3144f80b5009cd0a" providerId="Windows Live" clId="Web-{C36D3882-6784-4591-8E4D-CFA97FAE193A}" dt="2024-07-09T15:59:07.040" v="221" actId="20577"/>
          <ac:spMkLst>
            <pc:docMk/>
            <pc:sldMk cId="1133072953" sldId="261"/>
            <ac:spMk id="2" creationId="{F5B5343D-398B-529E-FC74-1977AAB88BAA}"/>
          </ac:spMkLst>
        </pc:spChg>
        <pc:spChg chg="del">
          <ac:chgData name="Jay Zhou" userId="3144f80b5009cd0a" providerId="Windows Live" clId="Web-{C36D3882-6784-4591-8E4D-CFA97FAE193A}" dt="2024-07-09T15:58:10.025" v="218"/>
          <ac:spMkLst>
            <pc:docMk/>
            <pc:sldMk cId="1133072953" sldId="261"/>
            <ac:spMk id="3" creationId="{C933864A-7183-AF37-3F9D-A2E7B02D02BF}"/>
          </ac:spMkLst>
        </pc:spChg>
        <pc:picChg chg="add mod ord">
          <ac:chgData name="Jay Zhou" userId="3144f80b5009cd0a" providerId="Windows Live" clId="Web-{C36D3882-6784-4591-8E4D-CFA97FAE193A}" dt="2024-07-09T16:02:07.337" v="263" actId="1076"/>
          <ac:picMkLst>
            <pc:docMk/>
            <pc:sldMk cId="1133072953" sldId="261"/>
            <ac:picMk id="4" creationId="{A8395A92-5288-C8AC-1EDF-4B9240AE4C0B}"/>
          </ac:picMkLst>
        </pc:picChg>
        <pc:picChg chg="add del mod">
          <ac:chgData name="Jay Zhou" userId="3144f80b5009cd0a" providerId="Windows Live" clId="Web-{C36D3882-6784-4591-8E4D-CFA97FAE193A}" dt="2024-07-09T16:01:58.525" v="260"/>
          <ac:picMkLst>
            <pc:docMk/>
            <pc:sldMk cId="1133072953" sldId="261"/>
            <ac:picMk id="5" creationId="{D62CB2A5-A492-EE48-8D5C-EB740673C3AD}"/>
          </ac:picMkLst>
        </pc:picChg>
      </pc:sldChg>
      <pc:sldChg chg="addSp delSp modSp new ord">
        <pc:chgData name="Jay Zhou" userId="3144f80b5009cd0a" providerId="Windows Live" clId="Web-{C36D3882-6784-4591-8E4D-CFA97FAE193A}" dt="2024-07-09T16:01:27.197" v="258" actId="14100"/>
        <pc:sldMkLst>
          <pc:docMk/>
          <pc:sldMk cId="2855880382" sldId="262"/>
        </pc:sldMkLst>
        <pc:spChg chg="mod">
          <ac:chgData name="Jay Zhou" userId="3144f80b5009cd0a" providerId="Windows Live" clId="Web-{C36D3882-6784-4591-8E4D-CFA97FAE193A}" dt="2024-07-09T16:00:50.947" v="252" actId="20577"/>
          <ac:spMkLst>
            <pc:docMk/>
            <pc:sldMk cId="2855880382" sldId="262"/>
            <ac:spMk id="2" creationId="{9BE27CDC-EB38-ACA0-0402-6F77B6078087}"/>
          </ac:spMkLst>
        </pc:spChg>
        <pc:spChg chg="del">
          <ac:chgData name="Jay Zhou" userId="3144f80b5009cd0a" providerId="Windows Live" clId="Web-{C36D3882-6784-4591-8E4D-CFA97FAE193A}" dt="2024-07-09T16:01:10.634" v="255"/>
          <ac:spMkLst>
            <pc:docMk/>
            <pc:sldMk cId="2855880382" sldId="262"/>
            <ac:spMk id="3" creationId="{1E5D4BC2-4861-9A55-9858-301D2A983C2D}"/>
          </ac:spMkLst>
        </pc:spChg>
        <pc:picChg chg="add mod ord">
          <ac:chgData name="Jay Zhou" userId="3144f80b5009cd0a" providerId="Windows Live" clId="Web-{C36D3882-6784-4591-8E4D-CFA97FAE193A}" dt="2024-07-09T16:01:27.197" v="258" actId="14100"/>
          <ac:picMkLst>
            <pc:docMk/>
            <pc:sldMk cId="2855880382" sldId="262"/>
            <ac:picMk id="4" creationId="{D576FA79-855D-AE37-27F8-0D48CB76A77F}"/>
          </ac:picMkLst>
        </pc:picChg>
      </pc:sldChg>
      <pc:sldChg chg="addSp delSp modSp add replId">
        <pc:chgData name="Jay Zhou" userId="3144f80b5009cd0a" providerId="Windows Live" clId="Web-{C36D3882-6784-4591-8E4D-CFA97FAE193A}" dt="2024-07-09T16:05:15.384" v="275" actId="14100"/>
        <pc:sldMkLst>
          <pc:docMk/>
          <pc:sldMk cId="427899615" sldId="263"/>
        </pc:sldMkLst>
        <pc:spChg chg="mod">
          <ac:chgData name="Jay Zhou" userId="3144f80b5009cd0a" providerId="Windows Live" clId="Web-{C36D3882-6784-4591-8E4D-CFA97FAE193A}" dt="2024-07-09T16:04:59.884" v="274" actId="20577"/>
          <ac:spMkLst>
            <pc:docMk/>
            <pc:sldMk cId="427899615" sldId="263"/>
            <ac:spMk id="2" creationId="{F5B5343D-398B-529E-FC74-1977AAB88BAA}"/>
          </ac:spMkLst>
        </pc:spChg>
        <pc:spChg chg="add del mod">
          <ac:chgData name="Jay Zhou" userId="3144f80b5009cd0a" providerId="Windows Live" clId="Web-{C36D3882-6784-4591-8E4D-CFA97FAE193A}" dt="2024-07-09T16:02:24.150" v="269"/>
          <ac:spMkLst>
            <pc:docMk/>
            <pc:sldMk cId="427899615" sldId="263"/>
            <ac:spMk id="6" creationId="{888CD261-AA65-E1B8-01E8-AA62263E13C3}"/>
          </ac:spMkLst>
        </pc:spChg>
        <pc:picChg chg="del">
          <ac:chgData name="Jay Zhou" userId="3144f80b5009cd0a" providerId="Windows Live" clId="Web-{C36D3882-6784-4591-8E4D-CFA97FAE193A}" dt="2024-07-09T16:02:12.525" v="264"/>
          <ac:picMkLst>
            <pc:docMk/>
            <pc:sldMk cId="427899615" sldId="263"/>
            <ac:picMk id="4" creationId="{A8395A92-5288-C8AC-1EDF-4B9240AE4C0B}"/>
          </ac:picMkLst>
        </pc:picChg>
        <pc:picChg chg="mod">
          <ac:chgData name="Jay Zhou" userId="3144f80b5009cd0a" providerId="Windows Live" clId="Web-{C36D3882-6784-4591-8E4D-CFA97FAE193A}" dt="2024-07-09T16:05:15.384" v="275" actId="14100"/>
          <ac:picMkLst>
            <pc:docMk/>
            <pc:sldMk cId="427899615" sldId="263"/>
            <ac:picMk id="5" creationId="{D62CB2A5-A492-EE48-8D5C-EB740673C3AD}"/>
          </ac:picMkLst>
        </pc:picChg>
      </pc:sldChg>
    </pc:docChg>
  </pc:docChgLst>
  <pc:docChgLst>
    <pc:chgData name="Jay Zhou" userId="3144f80b5009cd0a" providerId="Windows Live" clId="Web-{D87EF3ED-0F83-4FD9-B108-7121E3AC4107}"/>
    <pc:docChg chg="modSld">
      <pc:chgData name="Jay Zhou" userId="3144f80b5009cd0a" providerId="Windows Live" clId="Web-{D87EF3ED-0F83-4FD9-B108-7121E3AC4107}" dt="2024-07-10T00:22:23.932" v="3" actId="20577"/>
      <pc:docMkLst>
        <pc:docMk/>
      </pc:docMkLst>
      <pc:sldChg chg="modSp">
        <pc:chgData name="Jay Zhou" userId="3144f80b5009cd0a" providerId="Windows Live" clId="Web-{D87EF3ED-0F83-4FD9-B108-7121E3AC4107}" dt="2024-07-10T00:21:47.382" v="0" actId="20577"/>
        <pc:sldMkLst>
          <pc:docMk/>
          <pc:sldMk cId="2467833782" sldId="258"/>
        </pc:sldMkLst>
        <pc:spChg chg="mod">
          <ac:chgData name="Jay Zhou" userId="3144f80b5009cd0a" providerId="Windows Live" clId="Web-{D87EF3ED-0F83-4FD9-B108-7121E3AC4107}" dt="2024-07-10T00:21:47.382" v="0" actId="20577"/>
          <ac:spMkLst>
            <pc:docMk/>
            <pc:sldMk cId="2467833782" sldId="258"/>
            <ac:spMk id="3" creationId="{12836359-726B-F85D-E69D-4732150E4C44}"/>
          </ac:spMkLst>
        </pc:spChg>
      </pc:sldChg>
      <pc:sldChg chg="modSp">
        <pc:chgData name="Jay Zhou" userId="3144f80b5009cd0a" providerId="Windows Live" clId="Web-{D87EF3ED-0F83-4FD9-B108-7121E3AC4107}" dt="2024-07-10T00:22:23.932" v="3" actId="20577"/>
        <pc:sldMkLst>
          <pc:docMk/>
          <pc:sldMk cId="658913054" sldId="259"/>
        </pc:sldMkLst>
        <pc:spChg chg="mod">
          <ac:chgData name="Jay Zhou" userId="3144f80b5009cd0a" providerId="Windows Live" clId="Web-{D87EF3ED-0F83-4FD9-B108-7121E3AC4107}" dt="2024-07-10T00:22:23.932" v="3" actId="20577"/>
          <ac:spMkLst>
            <pc:docMk/>
            <pc:sldMk cId="658913054" sldId="259"/>
            <ac:spMk id="3" creationId="{8F0990BB-83DD-FDF6-8BE7-38BD6604D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7g-CXlP8iw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oZtASo0Ghw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Common Core State Standards Alignment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7CDC-EB38-ACA0-0402-6F77B607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 is Common Core State Standards (CCSS)</a:t>
            </a:r>
          </a:p>
        </p:txBody>
      </p:sp>
      <p:pic>
        <p:nvPicPr>
          <p:cNvPr id="4" name="Online Media 3" title="Understanding the Common Core State Standards | Guide to Common Core State Standards | CCSS | Twinkl">
            <a:hlinkClick r:id="" action="ppaction://media"/>
            <a:extLst>
              <a:ext uri="{FF2B5EF4-FFF2-40B4-BE49-F238E27FC236}">
                <a16:creationId xmlns:a16="http://schemas.microsoft.com/office/drawing/2014/main" id="{D576FA79-855D-AE37-27F8-0D48CB76A77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32453" y="1346489"/>
            <a:ext cx="8486054" cy="4830474"/>
          </a:xfrm>
        </p:spPr>
      </p:pic>
    </p:spTree>
    <p:extLst>
      <p:ext uri="{BB962C8B-B14F-4D97-AF65-F5344CB8AC3E}">
        <p14:creationId xmlns:p14="http://schemas.microsoft.com/office/powerpoint/2010/main" val="28558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9F63-62A7-A0DA-260D-9CA7AECE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CCSS for ELA</a:t>
            </a:r>
          </a:p>
        </p:txBody>
      </p:sp>
      <p:pic>
        <p:nvPicPr>
          <p:cNvPr id="4" name="Content Placeholder 3" descr="A close-up of a document&#10;&#10;Description automatically generated">
            <a:extLst>
              <a:ext uri="{FF2B5EF4-FFF2-40B4-BE49-F238E27FC236}">
                <a16:creationId xmlns:a16="http://schemas.microsoft.com/office/drawing/2014/main" id="{8CE860DC-14EC-606D-30CB-58B381D1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548"/>
            <a:ext cx="10515600" cy="3227491"/>
          </a:xfrm>
        </p:spPr>
      </p:pic>
    </p:spTree>
    <p:extLst>
      <p:ext uri="{BB962C8B-B14F-4D97-AF65-F5344CB8AC3E}">
        <p14:creationId xmlns:p14="http://schemas.microsoft.com/office/powerpoint/2010/main" val="30233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343D-398B-529E-FC74-1977AAB8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CCSS Alignment</a:t>
            </a:r>
          </a:p>
        </p:txBody>
      </p:sp>
      <p:pic>
        <p:nvPicPr>
          <p:cNvPr id="5" name="Online Media 4" title="Standards Alignment">
            <a:hlinkClick r:id="" action="ppaction://media"/>
            <a:extLst>
              <a:ext uri="{FF2B5EF4-FFF2-40B4-BE49-F238E27FC236}">
                <a16:creationId xmlns:a16="http://schemas.microsoft.com/office/drawing/2014/main" id="{D62CB2A5-A492-EE48-8D5C-EB740673C3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9652" y="1343890"/>
            <a:ext cx="9306647" cy="5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1750-7427-F51D-7C94-FA89B46F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6359-726B-F85D-E69D-4732150E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CSV file with about 1,500 rows</a:t>
            </a:r>
          </a:p>
          <a:p>
            <a:r>
              <a:rPr lang="en-US" dirty="0"/>
              <a:t>Important Columns</a:t>
            </a:r>
          </a:p>
          <a:p>
            <a:pPr lvl="1"/>
            <a:r>
              <a:rPr lang="en-US" dirty="0"/>
              <a:t>CCSS id: </a:t>
            </a:r>
            <a:r>
              <a:rPr lang="en-US" dirty="0">
                <a:ea typeface="+mn-lt"/>
                <a:cs typeface="+mn-lt"/>
              </a:rPr>
              <a:t> e.g., CCSS.ELA-LITERACY.L.K.1</a:t>
            </a:r>
          </a:p>
          <a:p>
            <a:pPr lvl="1"/>
            <a:r>
              <a:rPr lang="en-US" dirty="0">
                <a:ea typeface="+mn-lt"/>
                <a:cs typeface="+mn-lt"/>
              </a:rPr>
              <a:t>Description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e.g., Demonstrate command of the conventions of standard English grammar and usage when writing or speaking.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D973-3CC2-4E8C-3399-92F1488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90BB-83DD-FDF6-8BE7-38BD6604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Using NLP and ML to build a 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Input: any texts and a number 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Output: the closest N number of CCSS ids to the input texts ranked by the closeness</a:t>
            </a:r>
          </a:p>
        </p:txBody>
      </p:sp>
    </p:spTree>
    <p:extLst>
      <p:ext uri="{BB962C8B-B14F-4D97-AF65-F5344CB8AC3E}">
        <p14:creationId xmlns:p14="http://schemas.microsoft.com/office/powerpoint/2010/main" val="658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0C4C-F4CD-1229-9B0F-4949F8DD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2226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90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Common Core State Standards Alignment</vt:lpstr>
      <vt:lpstr>What is Common Core State Standards (CCSS)</vt:lpstr>
      <vt:lpstr>CCSS for ELA</vt:lpstr>
      <vt:lpstr>CCSS Alignment</vt:lpstr>
      <vt:lpstr>Data Set</vt:lpstr>
      <vt:lpstr>Task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2024-07-09T15:12:45Z</dcterms:created>
  <dcterms:modified xsi:type="dcterms:W3CDTF">2024-07-10T00:22:31Z</dcterms:modified>
</cp:coreProperties>
</file>