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50" d="100"/>
          <a:sy n="150" d="100"/>
        </p:scale>
        <p:origin x="-175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68E-498B-BB95-A541-5CE7D43E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91D1-D203-D123-ED73-C17176A4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A0F4-7433-086E-528F-0B6F66B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50F-D457-7CDA-DCA9-E5691888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A2C4-78C3-8D9E-0578-B9F1470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750-C052-1A00-2F1E-2AC227BF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C89C-2C31-8EC6-9DC0-FB463239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9481-AFDE-7F89-1AAE-15DC153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561E-69BB-AF8B-047C-DED24B9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5B10-7259-CAC6-0AA2-A60151E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9AEF-03FB-C0A0-2859-3AABA43B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426A-8751-2F61-71E6-B380485D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8B68-FA71-8BEE-5D33-B93DF2E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4A04-C24C-B538-3FA4-D9B512A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887-BC2A-713A-40DF-A1C669C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6A7C-E757-9E25-EF58-9BCA8FA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F72-46E2-B266-7CEE-11B263A0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EB26-9C11-DF67-BD9C-8384166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3D7A-6D28-4BE3-14C1-BE9E4DF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E924-24B2-2F73-B677-9793B3A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088-BA76-F119-70DA-8A1AE83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6BA8-BA06-1E49-BF08-AF9DA041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835-058A-7894-CA4C-5D49B78F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7FA2-8F17-F51A-0A00-822C161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CF68-04DE-5BCE-0E44-D8EBE5C7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CEAF-29C0-3517-7FB0-48D48ADC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559-A10F-F463-DFAA-E5BF548F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39E9-A13E-02CE-07EA-440DEF29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CFC6-D3D1-1337-6FFC-52B056E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6ED7-89BD-A1C1-FBD2-51DD77F2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014A-D914-E0BD-6AB6-AB3D48D8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457-3C1E-05B3-0AA0-304B618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49B7-7D22-08FC-A0A5-62ED077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D5A5-0952-26FC-3503-2357D6C9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8F8A-3E08-1C43-AAB9-AE91C5C4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A691-4BD5-1D87-DD30-4918DF40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A3A4-BCBF-04A5-97EC-48DDF1C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4D995-E128-F37E-E28C-73C8DCD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28C6-15A8-8A70-A09D-3D8B1FD4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E0B-D0DE-9CB9-8CCF-7AF5D674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DB718-89A1-E23C-82DC-95D64C4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3446F-7010-1980-A99C-D091487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EAC3A-113C-4455-8708-47EDFE1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E3FC-632C-38BF-2F6E-E3AE27E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CF6F4-20E4-2DDA-9EF5-3752CF6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B3A8-E195-46B3-B4E0-EE66A96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AA5E-C186-2825-D8DA-40806F2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2260-D49A-BD17-B3CB-9E5AF713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2949-F417-44C5-559A-496A91B3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AA5-665A-A8D1-2304-1726CD7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34A-41D8-E452-ADDA-772232E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8103-40BF-2790-676D-6A7A1F7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008B-F3E4-94EC-54E7-120BF97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3075F-D81C-86B4-64E9-D5BB382D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43D6-D7FD-E29F-6F08-B81D0704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9772-03E9-DB20-1EA4-CCA36BC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C18F-9C87-1973-E135-9D0EFE1E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24A6-76DC-6580-9976-0DF3FE9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55CF-25A4-38F2-8FE6-87EB412B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376D-7CD5-BE4B-75F5-555E0E87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FB4C-28F7-8664-9FAA-14DD8241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95FE-5FA8-70E9-19B4-937A91E1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A2F-DD6C-7AA1-0A68-A74805F3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0DC09-52C1-DA05-09B5-0D2D9CFC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15" y="1995477"/>
            <a:ext cx="2800370" cy="2867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F79AE-2581-F6D2-3732-12E10875162A}"/>
              </a:ext>
            </a:extLst>
          </p:cNvPr>
          <p:cNvSpPr txBox="1"/>
          <p:nvPr/>
        </p:nvSpPr>
        <p:spPr>
          <a:xfrm>
            <a:off x="5043487" y="322897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E2CF4-CB39-F5F4-E095-FE97A9B8F27C}"/>
              </a:ext>
            </a:extLst>
          </p:cNvPr>
          <p:cNvSpPr txBox="1"/>
          <p:nvPr/>
        </p:nvSpPr>
        <p:spPr>
          <a:xfrm>
            <a:off x="6288881" y="322897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EDA69-9318-326A-6732-893A31F21663}"/>
              </a:ext>
            </a:extLst>
          </p:cNvPr>
          <p:cNvSpPr txBox="1"/>
          <p:nvPr/>
        </p:nvSpPr>
        <p:spPr>
          <a:xfrm>
            <a:off x="5566172" y="38266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83CFC-27BB-164A-14E3-F4780D7CE4B3}"/>
              </a:ext>
            </a:extLst>
          </p:cNvPr>
          <p:cNvSpPr/>
          <p:nvPr/>
        </p:nvSpPr>
        <p:spPr>
          <a:xfrm>
            <a:off x="6831806" y="2362200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32B05-251D-702C-B506-3093726C3FE8}"/>
              </a:ext>
            </a:extLst>
          </p:cNvPr>
          <p:cNvSpPr txBox="1"/>
          <p:nvPr/>
        </p:nvSpPr>
        <p:spPr>
          <a:xfrm>
            <a:off x="6854592" y="2348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B9FFA-B152-FCD6-692F-A813EB7571CD}"/>
              </a:ext>
            </a:extLst>
          </p:cNvPr>
          <p:cNvSpPr/>
          <p:nvPr/>
        </p:nvSpPr>
        <p:spPr>
          <a:xfrm>
            <a:off x="6831806" y="2940844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0C73-9724-D47C-2006-0FB0DD598CBF}"/>
              </a:ext>
            </a:extLst>
          </p:cNvPr>
          <p:cNvSpPr txBox="1"/>
          <p:nvPr/>
        </p:nvSpPr>
        <p:spPr>
          <a:xfrm>
            <a:off x="6854592" y="292735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687A5-7866-CFED-D01C-ACF35CDCC391}"/>
              </a:ext>
            </a:extLst>
          </p:cNvPr>
          <p:cNvSpPr/>
          <p:nvPr/>
        </p:nvSpPr>
        <p:spPr>
          <a:xfrm>
            <a:off x="6831806" y="3528628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64F5D-D280-26DB-7974-D4618A6661D8}"/>
              </a:ext>
            </a:extLst>
          </p:cNvPr>
          <p:cNvSpPr txBox="1"/>
          <p:nvPr/>
        </p:nvSpPr>
        <p:spPr>
          <a:xfrm>
            <a:off x="6854592" y="351514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4E25B-0806-AF29-89C2-34DC7EAD25E0}"/>
              </a:ext>
            </a:extLst>
          </p:cNvPr>
          <p:cNvSpPr/>
          <p:nvPr/>
        </p:nvSpPr>
        <p:spPr>
          <a:xfrm>
            <a:off x="6852892" y="4110455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1A48-F8DD-3D80-AAD2-36D3E5004849}"/>
              </a:ext>
            </a:extLst>
          </p:cNvPr>
          <p:cNvSpPr txBox="1"/>
          <p:nvPr/>
        </p:nvSpPr>
        <p:spPr>
          <a:xfrm>
            <a:off x="6757857" y="4096970"/>
            <a:ext cx="49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73D9C-BCD6-BDE1-E9F4-F04EAC6BC5E0}"/>
              </a:ext>
            </a:extLst>
          </p:cNvPr>
          <p:cNvSpPr/>
          <p:nvPr/>
        </p:nvSpPr>
        <p:spPr>
          <a:xfrm>
            <a:off x="5016129" y="411715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3CEDF-7B5C-9784-B949-7AD970BF66BA}"/>
              </a:ext>
            </a:extLst>
          </p:cNvPr>
          <p:cNvSpPr txBox="1"/>
          <p:nvPr/>
        </p:nvSpPr>
        <p:spPr>
          <a:xfrm>
            <a:off x="5038915" y="41036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D5FA-F8DD-0A05-411F-150FD7F7FDA3}"/>
              </a:ext>
            </a:extLst>
          </p:cNvPr>
          <p:cNvSpPr/>
          <p:nvPr/>
        </p:nvSpPr>
        <p:spPr>
          <a:xfrm>
            <a:off x="6230599" y="409697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D9D2E-66B9-4D50-2272-C9D9E87A4392}"/>
              </a:ext>
            </a:extLst>
          </p:cNvPr>
          <p:cNvSpPr txBox="1"/>
          <p:nvPr/>
        </p:nvSpPr>
        <p:spPr>
          <a:xfrm>
            <a:off x="6191407" y="409018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A8D3C-2070-C089-A36D-61243BC1EDE0}"/>
              </a:ext>
            </a:extLst>
          </p:cNvPr>
          <p:cNvSpPr txBox="1"/>
          <p:nvPr/>
        </p:nvSpPr>
        <p:spPr>
          <a:xfrm>
            <a:off x="6618395" y="3819926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SHFT 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3A8DC-EF20-0B3A-0435-33A5E9BB0380}"/>
              </a:ext>
            </a:extLst>
          </p:cNvPr>
          <p:cNvSpPr txBox="1"/>
          <p:nvPr/>
        </p:nvSpPr>
        <p:spPr>
          <a:xfrm>
            <a:off x="6050605" y="382666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CLR 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ED641-9253-D66C-FED9-0B318041EB62}"/>
              </a:ext>
            </a:extLst>
          </p:cNvPr>
          <p:cNvSpPr txBox="1"/>
          <p:nvPr/>
        </p:nvSpPr>
        <p:spPr>
          <a:xfrm>
            <a:off x="4934424" y="3826667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5EB02-1345-C084-0A67-13E10A9E089A}"/>
              </a:ext>
            </a:extLst>
          </p:cNvPr>
          <p:cNvSpPr txBox="1"/>
          <p:nvPr/>
        </p:nvSpPr>
        <p:spPr>
          <a:xfrm>
            <a:off x="6852892" y="322466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FB9E-60D4-3389-4345-D7F56E1CA365}"/>
              </a:ext>
            </a:extLst>
          </p:cNvPr>
          <p:cNvSpPr txBox="1"/>
          <p:nvPr/>
        </p:nvSpPr>
        <p:spPr>
          <a:xfrm>
            <a:off x="6860907" y="2657104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B09C1-F7AE-C08A-BA22-31C2AF14BA96}"/>
              </a:ext>
            </a:extLst>
          </p:cNvPr>
          <p:cNvSpPr txBox="1"/>
          <p:nvPr/>
        </p:nvSpPr>
        <p:spPr>
          <a:xfrm>
            <a:off x="6860907" y="2081646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01BE6-17CC-DF17-5399-7B05FA3337AC}"/>
              </a:ext>
            </a:extLst>
          </p:cNvPr>
          <p:cNvSpPr txBox="1"/>
          <p:nvPr/>
        </p:nvSpPr>
        <p:spPr>
          <a:xfrm>
            <a:off x="5655058" y="26571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^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677527-96FF-CC10-8123-020C913CF3F5}"/>
              </a:ext>
            </a:extLst>
          </p:cNvPr>
          <p:cNvCxnSpPr/>
          <p:nvPr/>
        </p:nvCxnSpPr>
        <p:spPr>
          <a:xfrm flipV="1">
            <a:off x="5785863" y="2119313"/>
            <a:ext cx="0" cy="18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37577-C13B-2A34-FB91-208587E70E7E}"/>
              </a:ext>
            </a:extLst>
          </p:cNvPr>
          <p:cNvCxnSpPr/>
          <p:nvPr/>
        </p:nvCxnSpPr>
        <p:spPr>
          <a:xfrm>
            <a:off x="6265069" y="2831306"/>
            <a:ext cx="2549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DBCEA-E12D-D723-E7BE-3403AB2DA8C5}"/>
              </a:ext>
            </a:extLst>
          </p:cNvPr>
          <p:cNvCxnSpPr/>
          <p:nvPr/>
        </p:nvCxnSpPr>
        <p:spPr>
          <a:xfrm flipH="1">
            <a:off x="5038915" y="2795603"/>
            <a:ext cx="2616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66C7AC-C1BE-5826-FD20-153D4E52BE95}"/>
              </a:ext>
            </a:extLst>
          </p:cNvPr>
          <p:cNvCxnSpPr/>
          <p:nvPr/>
        </p:nvCxnSpPr>
        <p:spPr>
          <a:xfrm>
            <a:off x="5785863" y="3298031"/>
            <a:ext cx="0" cy="1762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46CD3E-E3BB-3A54-856A-6AF0EF83829F}"/>
              </a:ext>
            </a:extLst>
          </p:cNvPr>
          <p:cNvSpPr txBox="1"/>
          <p:nvPr/>
        </p:nvSpPr>
        <p:spPr>
          <a:xfrm>
            <a:off x="5041024" y="208879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77B5B9-E278-AA41-8CE1-5A8FFD1E98AF}"/>
              </a:ext>
            </a:extLst>
          </p:cNvPr>
          <p:cNvSpPr txBox="1"/>
          <p:nvPr/>
        </p:nvSpPr>
        <p:spPr>
          <a:xfrm>
            <a:off x="6158103" y="209355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913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Al-Safi [el20hzaa]</dc:creator>
  <cp:lastModifiedBy>Harith Al-Safi [el20hzaa]</cp:lastModifiedBy>
  <cp:revision>2</cp:revision>
  <dcterms:created xsi:type="dcterms:W3CDTF">2023-12-25T11:36:36Z</dcterms:created>
  <dcterms:modified xsi:type="dcterms:W3CDTF">2023-12-31T12:36:10Z</dcterms:modified>
</cp:coreProperties>
</file>