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9" autoAdjust="0"/>
    <p:restoredTop sz="94660"/>
  </p:normalViewPr>
  <p:slideViewPr>
    <p:cSldViewPr snapToGrid="0">
      <p:cViewPr>
        <p:scale>
          <a:sx n="150" d="100"/>
          <a:sy n="150" d="100"/>
        </p:scale>
        <p:origin x="-1758" y="-10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B568E-498B-BB95-A541-5CE7D43E15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A091D1-D203-D123-ED73-C17176A403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82A0F4-7433-086E-528F-0B6F66B4B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46549-6ACC-4D05-80B0-53F7CF1F5C71}" type="datetimeFigureOut">
              <a:rPr lang="en-GB" smtClean="0"/>
              <a:t>26/12/2023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E9850F-D457-7CDA-DCA9-E5691888D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CDA2C4-78C3-8D9E-0578-B9F147086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98BD2-81FE-42E3-9C9A-97021269BF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2644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B3750-C052-1A00-2F1E-2AC227BFB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77C89C-2C31-8EC6-9DC0-FB46323968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4F9481-AFDE-7F89-1AAE-15DC15378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46549-6ACC-4D05-80B0-53F7CF1F5C71}" type="datetimeFigureOut">
              <a:rPr lang="en-GB" smtClean="0"/>
              <a:t>26/12/2023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17561E-69BB-AF8B-047C-DED24B90F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8D5B10-7259-CAC6-0AA2-A60151EBA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98BD2-81FE-42E3-9C9A-97021269BF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3942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279AEF-03FB-C0A0-2859-3AABA43BF3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F2426A-8751-2F61-71E6-B380485D5E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78B68-FA71-8BEE-5D33-B93DF2ED0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46549-6ACC-4D05-80B0-53F7CF1F5C71}" type="datetimeFigureOut">
              <a:rPr lang="en-GB" smtClean="0"/>
              <a:t>26/12/2023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714A04-C24C-B538-3FA4-D9B512AF8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BAD887-BC2A-713A-40DF-A1C669C88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98BD2-81FE-42E3-9C9A-97021269BF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2610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C6A7C-E757-9E25-EF58-9BCA8FAF5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9A7F72-46E2-B266-7CEE-11B263A066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D7EB26-9C11-DF67-BD9C-838416618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46549-6ACC-4D05-80B0-53F7CF1F5C71}" type="datetimeFigureOut">
              <a:rPr lang="en-GB" smtClean="0"/>
              <a:t>26/12/2023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E13D7A-6D28-4BE3-14C1-BE9E4DFE7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43E924-24B2-2F73-B677-9793B3A3A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98BD2-81FE-42E3-9C9A-97021269BF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4230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77088-BA76-F119-70DA-8A1AE83A4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0E6BA8-BA06-1E49-BF08-AF9DA041FF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F03835-058A-7894-CA4C-5D49B78F3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46549-6ACC-4D05-80B0-53F7CF1F5C71}" type="datetimeFigureOut">
              <a:rPr lang="en-GB" smtClean="0"/>
              <a:t>26/12/2023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9C7FA2-8F17-F51A-0A00-822C16197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0DCF68-04DE-5BCE-0E44-D8EBE5C74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98BD2-81FE-42E3-9C9A-97021269BF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7717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9CEAF-29C0-3517-7FB0-48D48ADC2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34B559-A10F-F463-DFAA-E5BF548FE7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7339E9-A13E-02CE-07EA-440DEF29B6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EDCFC6-D3D1-1337-6FFC-52B056E66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46549-6ACC-4D05-80B0-53F7CF1F5C71}" type="datetimeFigureOut">
              <a:rPr lang="en-GB" smtClean="0"/>
              <a:t>26/12/2023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076ED7-89BD-A1C1-FBD2-51DD77F27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45014A-D914-E0BD-6AB6-AB3D48D80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98BD2-81FE-42E3-9C9A-97021269BF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4187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2C457-3C1E-05B3-0AA0-304B6180A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849B7-7D22-08FC-A0A5-62ED077644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A7D5A5-0952-26FC-3503-2357D6C995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AF8F8A-3E08-1C43-AAB9-AE91C5C472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DCA691-4BD5-1D87-DD30-4918DF400D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99A3A4-BCBF-04A5-97EC-48DDF1C9D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46549-6ACC-4D05-80B0-53F7CF1F5C71}" type="datetimeFigureOut">
              <a:rPr lang="en-GB" smtClean="0"/>
              <a:t>26/12/2023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54D995-E128-F37E-E28C-73C8DCD1D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9928C6-15A8-8A70-A09D-3D8B1FD42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98BD2-81FE-42E3-9C9A-97021269BF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1261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A0E0B-D0DE-9CB9-8CCF-7AF5D674A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CDB718-89A1-E23C-82DC-95D64C4D8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46549-6ACC-4D05-80B0-53F7CF1F5C71}" type="datetimeFigureOut">
              <a:rPr lang="en-GB" smtClean="0"/>
              <a:t>26/12/2023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23446F-7010-1980-A99C-D091487A0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5EAC3A-113C-4455-8708-47EDFE1E1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98BD2-81FE-42E3-9C9A-97021269BF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2616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4AE3FC-632C-38BF-2F6E-E3AE27E60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46549-6ACC-4D05-80B0-53F7CF1F5C71}" type="datetimeFigureOut">
              <a:rPr lang="en-GB" smtClean="0"/>
              <a:t>26/12/2023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ECF6F4-20E4-2DDA-9EF5-3752CF69D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1B3A8-E195-46B3-B4E0-EE66A9668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98BD2-81FE-42E3-9C9A-97021269BF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3633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7AA5E-C186-2825-D8DA-40806F294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792260-D49A-BD17-B3CB-9E5AF7139C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0B2949-F417-44C5-559A-496A91B317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888AA5-665A-A8D1-2304-1726CD778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46549-6ACC-4D05-80B0-53F7CF1F5C71}" type="datetimeFigureOut">
              <a:rPr lang="en-GB" smtClean="0"/>
              <a:t>26/12/2023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25534A-41D8-E452-ADDA-772232E5D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338103-40BF-2790-676D-6A7A1F799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98BD2-81FE-42E3-9C9A-97021269BF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9371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F008B-F3E4-94EC-54E7-120BF976C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F3075F-D81C-86B4-64E9-D5BB382DBE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8743D6-D7FD-E29F-6F08-B81D07045F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E89772-03E9-DB20-1EA4-CCA36BC42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46549-6ACC-4D05-80B0-53F7CF1F5C71}" type="datetimeFigureOut">
              <a:rPr lang="en-GB" smtClean="0"/>
              <a:t>26/12/2023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04C18F-9C87-1973-E135-9D0EFE1E5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D524A6-76DC-6580-9976-0DF3FE907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98BD2-81FE-42E3-9C9A-97021269BF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643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5655CF-25A4-38F2-8FE6-87EB412B1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57376D-7CD5-BE4B-75F5-555E0E878E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89FB4C-28F7-8664-9FAA-14DD8241B0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F46549-6ACC-4D05-80B0-53F7CF1F5C71}" type="datetimeFigureOut">
              <a:rPr lang="en-GB" smtClean="0"/>
              <a:t>26/12/2023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9195FE-5FA8-70E9-19B4-937A91E1E3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9CCA2F-DD6C-7AA1-0A68-A74805F3CA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398BD2-81FE-42E3-9C9A-97021269BF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8350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AE0DC09-52C1-DA05-09B5-0D2D9CFCC1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5815" y="1995477"/>
            <a:ext cx="2800370" cy="286704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63F79AE-2581-F6D2-3732-12E10875162A}"/>
              </a:ext>
            </a:extLst>
          </p:cNvPr>
          <p:cNvSpPr txBox="1"/>
          <p:nvPr/>
        </p:nvSpPr>
        <p:spPr>
          <a:xfrm>
            <a:off x="5043487" y="3228975"/>
            <a:ext cx="2311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</a:rPr>
              <a:t>(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EE2CF4-CB39-F5F4-E095-FE97A9B8F27C}"/>
              </a:ext>
            </a:extLst>
          </p:cNvPr>
          <p:cNvSpPr txBox="1"/>
          <p:nvPr/>
        </p:nvSpPr>
        <p:spPr>
          <a:xfrm>
            <a:off x="6288881" y="3228974"/>
            <a:ext cx="2311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0EDA69-9318-326A-6732-893A31F21663}"/>
              </a:ext>
            </a:extLst>
          </p:cNvPr>
          <p:cNvSpPr txBox="1"/>
          <p:nvPr/>
        </p:nvSpPr>
        <p:spPr>
          <a:xfrm>
            <a:off x="5566172" y="3826668"/>
            <a:ext cx="4443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</a:rPr>
              <a:t>ANS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5A83CFC-27BB-164A-14E3-F4780D7CE4B3}"/>
              </a:ext>
            </a:extLst>
          </p:cNvPr>
          <p:cNvSpPr/>
          <p:nvPr/>
        </p:nvSpPr>
        <p:spPr>
          <a:xfrm>
            <a:off x="6831806" y="2362200"/>
            <a:ext cx="307182" cy="250031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7132B05-251D-702C-B506-3093726C3FE8}"/>
              </a:ext>
            </a:extLst>
          </p:cNvPr>
          <p:cNvSpPr txBox="1"/>
          <p:nvPr/>
        </p:nvSpPr>
        <p:spPr>
          <a:xfrm>
            <a:off x="6854592" y="2348715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+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31B9FFA-B152-FCD6-692F-A813EB7571CD}"/>
              </a:ext>
            </a:extLst>
          </p:cNvPr>
          <p:cNvSpPr/>
          <p:nvPr/>
        </p:nvSpPr>
        <p:spPr>
          <a:xfrm>
            <a:off x="6831806" y="2940844"/>
            <a:ext cx="307182" cy="250031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4530C73-9724-D47C-2006-0FB0DD598CBF}"/>
              </a:ext>
            </a:extLst>
          </p:cNvPr>
          <p:cNvSpPr txBox="1"/>
          <p:nvPr/>
        </p:nvSpPr>
        <p:spPr>
          <a:xfrm>
            <a:off x="6854592" y="2927359"/>
            <a:ext cx="2311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-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11687A5-7866-CFED-D01C-ACF35CDCC391}"/>
              </a:ext>
            </a:extLst>
          </p:cNvPr>
          <p:cNvSpPr/>
          <p:nvPr/>
        </p:nvSpPr>
        <p:spPr>
          <a:xfrm>
            <a:off x="6831806" y="3528628"/>
            <a:ext cx="307182" cy="250031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F764F5D-D280-26DB-7974-D4618A6661D8}"/>
              </a:ext>
            </a:extLst>
          </p:cNvPr>
          <p:cNvSpPr txBox="1"/>
          <p:nvPr/>
        </p:nvSpPr>
        <p:spPr>
          <a:xfrm>
            <a:off x="6854592" y="3515143"/>
            <a:ext cx="223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9E4E25B-0806-AF29-89C2-34DC7EAD25E0}"/>
              </a:ext>
            </a:extLst>
          </p:cNvPr>
          <p:cNvSpPr/>
          <p:nvPr/>
        </p:nvSpPr>
        <p:spPr>
          <a:xfrm>
            <a:off x="6852892" y="4110455"/>
            <a:ext cx="307182" cy="250031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4561A48-F8DD-3D80-AAD2-36D3E5004849}"/>
              </a:ext>
            </a:extLst>
          </p:cNvPr>
          <p:cNvSpPr txBox="1"/>
          <p:nvPr/>
        </p:nvSpPr>
        <p:spPr>
          <a:xfrm>
            <a:off x="6757857" y="4096970"/>
            <a:ext cx="4972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SHFT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8373D9C-BCD6-BDE1-E9F4-F04EAC6BC5E0}"/>
              </a:ext>
            </a:extLst>
          </p:cNvPr>
          <p:cNvSpPr/>
          <p:nvPr/>
        </p:nvSpPr>
        <p:spPr>
          <a:xfrm>
            <a:off x="5016129" y="4117152"/>
            <a:ext cx="307182" cy="250031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43CEDF-7B5C-9784-B949-7AD970BF66BA}"/>
              </a:ext>
            </a:extLst>
          </p:cNvPr>
          <p:cNvSpPr txBox="1"/>
          <p:nvPr/>
        </p:nvSpPr>
        <p:spPr>
          <a:xfrm>
            <a:off x="5038915" y="4103667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=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5E4D5FA-F8DD-0A05-411F-150FD7F7FDA3}"/>
              </a:ext>
            </a:extLst>
          </p:cNvPr>
          <p:cNvSpPr/>
          <p:nvPr/>
        </p:nvSpPr>
        <p:spPr>
          <a:xfrm>
            <a:off x="6230599" y="4096972"/>
            <a:ext cx="307182" cy="250031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DFD9D2E-66B9-4D50-2272-C9D9E87A4392}"/>
              </a:ext>
            </a:extLst>
          </p:cNvPr>
          <p:cNvSpPr txBox="1"/>
          <p:nvPr/>
        </p:nvSpPr>
        <p:spPr>
          <a:xfrm>
            <a:off x="6191407" y="4090184"/>
            <a:ext cx="4187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DEL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3CA8D3C-2070-C089-A36D-61243BC1EDE0}"/>
              </a:ext>
            </a:extLst>
          </p:cNvPr>
          <p:cNvSpPr txBox="1"/>
          <p:nvPr/>
        </p:nvSpPr>
        <p:spPr>
          <a:xfrm>
            <a:off x="6618395" y="3819926"/>
            <a:ext cx="7761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</a:rPr>
              <a:t>SHFT OFF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CF3A8DC-EF20-0B3A-0435-33A5E9BB0380}"/>
              </a:ext>
            </a:extLst>
          </p:cNvPr>
          <p:cNvSpPr txBox="1"/>
          <p:nvPr/>
        </p:nvSpPr>
        <p:spPr>
          <a:xfrm>
            <a:off x="6050605" y="3826667"/>
            <a:ext cx="6671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</a:rPr>
              <a:t>CLR ALL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6ED641-9253-D66C-FED9-0B318041EB62}"/>
              </a:ext>
            </a:extLst>
          </p:cNvPr>
          <p:cNvSpPr txBox="1"/>
          <p:nvPr/>
        </p:nvSpPr>
        <p:spPr>
          <a:xfrm>
            <a:off x="4934424" y="3826667"/>
            <a:ext cx="5132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</a:rPr>
              <a:t>MOD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B65EB02-1345-C084-0A67-13E10A9E089A}"/>
              </a:ext>
            </a:extLst>
          </p:cNvPr>
          <p:cNvSpPr txBox="1"/>
          <p:nvPr/>
        </p:nvSpPr>
        <p:spPr>
          <a:xfrm>
            <a:off x="6852892" y="3224661"/>
            <a:ext cx="2600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05DFB9E-60D4-3389-4345-D7F56E1CA365}"/>
              </a:ext>
            </a:extLst>
          </p:cNvPr>
          <p:cNvSpPr txBox="1"/>
          <p:nvPr/>
        </p:nvSpPr>
        <p:spPr>
          <a:xfrm>
            <a:off x="6860907" y="2657104"/>
            <a:ext cx="2439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</a:rPr>
              <a:t>/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6AB09C1-F7AE-C08A-BA22-31C2AF14BA96}"/>
              </a:ext>
            </a:extLst>
          </p:cNvPr>
          <p:cNvSpPr txBox="1"/>
          <p:nvPr/>
        </p:nvSpPr>
        <p:spPr>
          <a:xfrm>
            <a:off x="6860907" y="2081646"/>
            <a:ext cx="2519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C501BE6-17CC-DF17-5399-7B05FA3337AC}"/>
              </a:ext>
            </a:extLst>
          </p:cNvPr>
          <p:cNvSpPr txBox="1"/>
          <p:nvPr/>
        </p:nvSpPr>
        <p:spPr>
          <a:xfrm>
            <a:off x="5655058" y="2657104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</a:rPr>
              <a:t>^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3677527-96FF-CC10-8123-020C913CF3F5}"/>
              </a:ext>
            </a:extLst>
          </p:cNvPr>
          <p:cNvCxnSpPr/>
          <p:nvPr/>
        </p:nvCxnSpPr>
        <p:spPr>
          <a:xfrm flipV="1">
            <a:off x="5785863" y="2119313"/>
            <a:ext cx="0" cy="18335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6F37577-C13B-2A34-FB91-208587E70E7E}"/>
              </a:ext>
            </a:extLst>
          </p:cNvPr>
          <p:cNvCxnSpPr/>
          <p:nvPr/>
        </p:nvCxnSpPr>
        <p:spPr>
          <a:xfrm>
            <a:off x="6265069" y="2831306"/>
            <a:ext cx="254966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46DBCEA-E12D-D723-E7BE-3403AB2DA8C5}"/>
              </a:ext>
            </a:extLst>
          </p:cNvPr>
          <p:cNvCxnSpPr/>
          <p:nvPr/>
        </p:nvCxnSpPr>
        <p:spPr>
          <a:xfrm flipH="1">
            <a:off x="5038915" y="2795603"/>
            <a:ext cx="261610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666C7AC-C1BE-5826-FD20-153D4E52BE95}"/>
              </a:ext>
            </a:extLst>
          </p:cNvPr>
          <p:cNvCxnSpPr/>
          <p:nvPr/>
        </p:nvCxnSpPr>
        <p:spPr>
          <a:xfrm>
            <a:off x="5785863" y="3298031"/>
            <a:ext cx="0" cy="17621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8246CD3E-E3BB-3A54-856A-6AF0EF83829F}"/>
              </a:ext>
            </a:extLst>
          </p:cNvPr>
          <p:cNvSpPr txBox="1"/>
          <p:nvPr/>
        </p:nvSpPr>
        <p:spPr>
          <a:xfrm>
            <a:off x="5066278" y="2081646"/>
            <a:ext cx="2648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C77B5B9-E278-AA41-8CE1-5A8FFD1E98AF}"/>
              </a:ext>
            </a:extLst>
          </p:cNvPr>
          <p:cNvSpPr txBox="1"/>
          <p:nvPr/>
        </p:nvSpPr>
        <p:spPr>
          <a:xfrm>
            <a:off x="6269954" y="2093553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</a:rPr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913078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20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Harith Al-Safi [el20hzaa]</dc:creator>
  <cp:lastModifiedBy>Harith Al-Safi [el20hzaa]</cp:lastModifiedBy>
  <cp:revision>1</cp:revision>
  <dcterms:created xsi:type="dcterms:W3CDTF">2023-12-25T11:36:36Z</dcterms:created>
  <dcterms:modified xsi:type="dcterms:W3CDTF">2023-12-26T15:51:46Z</dcterms:modified>
</cp:coreProperties>
</file>