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0" y="2686320"/>
            <a:ext cx="91436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0" y="268632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85400" y="268632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091680" y="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183360" y="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0" y="268632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091680" y="268632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183360" y="268632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0" y="268632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85400" y="268632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0" y="2686320"/>
            <a:ext cx="91436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0" y="2686320"/>
            <a:ext cx="91436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0" y="268632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85400" y="268632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091680" y="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183360" y="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0" y="268632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091680" y="268632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183360" y="2686320"/>
            <a:ext cx="294408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0" y="268632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5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85400" y="268632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85400" y="0"/>
            <a:ext cx="44618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0" y="2686320"/>
            <a:ext cx="9143640" cy="24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8"/>
          <p:cNvGrpSpPr/>
          <p:nvPr/>
        </p:nvGrpSpPr>
        <p:grpSpPr>
          <a:xfrm>
            <a:off x="8199720" y="190080"/>
            <a:ext cx="393840" cy="253440"/>
            <a:chOff x="8199720" y="190080"/>
            <a:chExt cx="393840" cy="253440"/>
          </a:xfrm>
        </p:grpSpPr>
        <p:sp>
          <p:nvSpPr>
            <p:cNvPr id="1" name="Straight Connector 19"/>
            <p:cNvSpPr/>
            <p:nvPr/>
          </p:nvSpPr>
          <p:spPr>
            <a:xfrm>
              <a:off x="8591400" y="190080"/>
              <a:ext cx="0" cy="25344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>
              <a:off x="8394840" y="212760"/>
              <a:ext cx="196560" cy="23076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21"/>
            <p:cNvSpPr/>
            <p:nvPr/>
          </p:nvSpPr>
          <p:spPr>
            <a:xfrm flipH="1">
              <a:off x="8206560" y="212760"/>
              <a:ext cx="192600" cy="23076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Straight Connector 22"/>
            <p:cNvSpPr/>
            <p:nvPr/>
          </p:nvSpPr>
          <p:spPr>
            <a:xfrm>
              <a:off x="8206560" y="190080"/>
              <a:ext cx="0" cy="25344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Straight Connector 23"/>
            <p:cNvSpPr/>
            <p:nvPr/>
          </p:nvSpPr>
          <p:spPr>
            <a:xfrm flipH="1">
              <a:off x="8199720" y="443520"/>
              <a:ext cx="393840" cy="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" name="Straight Connector 24"/>
            <p:cNvSpPr/>
            <p:nvPr/>
          </p:nvSpPr>
          <p:spPr>
            <a:xfrm flipH="1">
              <a:off x="8399160" y="190080"/>
              <a:ext cx="192240" cy="23112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" name="Straight Connector 25"/>
            <p:cNvSpPr/>
            <p:nvPr/>
          </p:nvSpPr>
          <p:spPr>
            <a:xfrm>
              <a:off x="8206560" y="190080"/>
              <a:ext cx="194760" cy="23292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8" name="Date Placeholder 3"/>
          <p:cNvSpPr/>
          <p:nvPr/>
        </p:nvSpPr>
        <p:spPr>
          <a:xfrm>
            <a:off x="457200" y="4723920"/>
            <a:ext cx="213336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 Light"/>
              </a:rPr>
              <a:t>www.PresentationWork.com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9" name="Group 26"/>
          <p:cNvGrpSpPr/>
          <p:nvPr/>
        </p:nvGrpSpPr>
        <p:grpSpPr>
          <a:xfrm>
            <a:off x="4257720" y="4720320"/>
            <a:ext cx="628200" cy="280440"/>
            <a:chOff x="4257720" y="4720320"/>
            <a:chExt cx="628200" cy="280440"/>
          </a:xfrm>
        </p:grpSpPr>
        <p:sp>
          <p:nvSpPr>
            <p:cNvPr id="10" name="Oval 4"/>
            <p:cNvSpPr/>
            <p:nvPr/>
          </p:nvSpPr>
          <p:spPr>
            <a:xfrm>
              <a:off x="4257720" y="4720320"/>
              <a:ext cx="276480" cy="276480"/>
            </a:xfrm>
            <a:prstGeom prst="ellipse">
              <a:avLst/>
            </a:prstGeom>
            <a:noFill/>
            <a:ln>
              <a:solidFill>
                <a:srgbClr val="ffffff">
                  <a:lumMod val="85000"/>
                </a:srgbClr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" name="Oval 29"/>
            <p:cNvSpPr/>
            <p:nvPr/>
          </p:nvSpPr>
          <p:spPr>
            <a:xfrm>
              <a:off x="4609440" y="4724280"/>
              <a:ext cx="276480" cy="276480"/>
            </a:xfrm>
            <a:prstGeom prst="ellipse">
              <a:avLst/>
            </a:prstGeom>
            <a:noFill/>
            <a:ln>
              <a:solidFill>
                <a:srgbClr val="ffffff">
                  <a:lumMod val="85000"/>
                </a:srgbClr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12" name="Group 7"/>
            <p:cNvGrpSpPr/>
            <p:nvPr/>
          </p:nvGrpSpPr>
          <p:grpSpPr>
            <a:xfrm>
              <a:off x="4366800" y="4825080"/>
              <a:ext cx="45720" cy="73440"/>
              <a:chOff x="4366800" y="4825080"/>
              <a:chExt cx="45720" cy="73440"/>
            </a:xfrm>
          </p:grpSpPr>
          <p:sp>
            <p:nvSpPr>
              <p:cNvPr id="13" name="Straight Connector 30"/>
              <p:cNvSpPr/>
              <p:nvPr/>
            </p:nvSpPr>
            <p:spPr>
              <a:xfrm flipV="1">
                <a:off x="4366800" y="4825080"/>
                <a:ext cx="45720" cy="38880"/>
              </a:xfrm>
              <a:prstGeom prst="line">
                <a:avLst/>
              </a:prstGeom>
              <a:ln w="9525">
                <a:solidFill>
                  <a:srgbClr val="000000">
                    <a:lumMod val="50000"/>
                    <a:lumOff val="50000"/>
                  </a:srgb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4" name="Straight Connector 32"/>
              <p:cNvSpPr/>
              <p:nvPr/>
            </p:nvSpPr>
            <p:spPr>
              <a:xfrm>
                <a:off x="4366800" y="4860360"/>
                <a:ext cx="45720" cy="38160"/>
              </a:xfrm>
              <a:prstGeom prst="line">
                <a:avLst/>
              </a:prstGeom>
              <a:ln w="9525">
                <a:solidFill>
                  <a:srgbClr val="000000">
                    <a:lumMod val="50000"/>
                    <a:lumOff val="50000"/>
                  </a:srgb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5" name="Group 33"/>
            <p:cNvGrpSpPr/>
            <p:nvPr/>
          </p:nvGrpSpPr>
          <p:grpSpPr>
            <a:xfrm>
              <a:off x="4728600" y="4822920"/>
              <a:ext cx="45720" cy="73440"/>
              <a:chOff x="4728600" y="4822920"/>
              <a:chExt cx="45720" cy="73440"/>
            </a:xfrm>
          </p:grpSpPr>
          <p:sp>
            <p:nvSpPr>
              <p:cNvPr id="16" name="Straight Connector 34"/>
              <p:cNvSpPr/>
              <p:nvPr/>
            </p:nvSpPr>
            <p:spPr>
              <a:xfrm flipH="1">
                <a:off x="4728600" y="4857480"/>
                <a:ext cx="45720" cy="38880"/>
              </a:xfrm>
              <a:prstGeom prst="line">
                <a:avLst/>
              </a:prstGeom>
              <a:ln w="9525">
                <a:solidFill>
                  <a:srgbClr val="000000">
                    <a:lumMod val="50000"/>
                    <a:lumOff val="50000"/>
                  </a:srgb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7" name="Straight Connector 35"/>
              <p:cNvSpPr/>
              <p:nvPr/>
            </p:nvSpPr>
            <p:spPr>
              <a:xfrm flipH="1" flipV="1">
                <a:off x="4728600" y="4822920"/>
                <a:ext cx="45720" cy="38160"/>
              </a:xfrm>
              <a:prstGeom prst="line">
                <a:avLst/>
              </a:prstGeom>
              <a:ln w="9525">
                <a:solidFill>
                  <a:srgbClr val="000000">
                    <a:lumMod val="50000"/>
                    <a:lumOff val="50000"/>
                  </a:srgb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sp>
        <p:nvSpPr>
          <p:cNvPr id="18" name="Straight Connector 36"/>
          <p:cNvSpPr/>
          <p:nvPr/>
        </p:nvSpPr>
        <p:spPr>
          <a:xfrm flipH="1">
            <a:off x="399600" y="561960"/>
            <a:ext cx="8318160" cy="0"/>
          </a:xfrm>
          <a:prstGeom prst="line">
            <a:avLst/>
          </a:prstGeom>
          <a:ln w="9525">
            <a:solidFill>
              <a:srgbClr val="e0e0e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7840" y="130680"/>
            <a:ext cx="6095520" cy="35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Raleway"/>
              </a:rPr>
              <a:t>CLICK TO EDIT MASTER TITLE STYLE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dt"/>
          </p:nvPr>
        </p:nvSpPr>
        <p:spPr>
          <a:xfrm>
            <a:off x="457200" y="6250320"/>
            <a:ext cx="213336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www.bestppt.com</a:t>
            </a:r>
            <a:endParaRPr b="0" lang="en-GB" sz="1800" spc="-1" strike="noStrike"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/>
          </p:nvPr>
        </p:nvSpPr>
        <p:spPr>
          <a:xfrm>
            <a:off x="6553080" y="47239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480059-E083-4CD4-BB6F-8D8300445A5D}" type="slidenum">
              <a:rPr b="0" lang="en-US" sz="1200" spc="-1" strike="noStrike">
                <a:solidFill>
                  <a:srgbClr val="8b8b8b"/>
                </a:solidFill>
                <a:latin typeface="Calibri Light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Raleway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Raleway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Raleway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aleway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aleway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aleway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aleway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aleway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aleway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aleway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8"/>
          <p:cNvGrpSpPr/>
          <p:nvPr/>
        </p:nvGrpSpPr>
        <p:grpSpPr>
          <a:xfrm>
            <a:off x="8199720" y="190080"/>
            <a:ext cx="393840" cy="253440"/>
            <a:chOff x="8199720" y="190080"/>
            <a:chExt cx="393840" cy="253440"/>
          </a:xfrm>
        </p:grpSpPr>
        <p:sp>
          <p:nvSpPr>
            <p:cNvPr id="60" name="Straight Connector 19"/>
            <p:cNvSpPr/>
            <p:nvPr/>
          </p:nvSpPr>
          <p:spPr>
            <a:xfrm>
              <a:off x="8591400" y="190080"/>
              <a:ext cx="0" cy="25344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" name="Straight Connector 20"/>
            <p:cNvSpPr/>
            <p:nvPr/>
          </p:nvSpPr>
          <p:spPr>
            <a:xfrm>
              <a:off x="8394840" y="212760"/>
              <a:ext cx="196560" cy="23076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Straight Connector 21"/>
            <p:cNvSpPr/>
            <p:nvPr/>
          </p:nvSpPr>
          <p:spPr>
            <a:xfrm flipH="1">
              <a:off x="8206560" y="212760"/>
              <a:ext cx="192600" cy="23076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Straight Connector 22"/>
            <p:cNvSpPr/>
            <p:nvPr/>
          </p:nvSpPr>
          <p:spPr>
            <a:xfrm>
              <a:off x="8206560" y="190080"/>
              <a:ext cx="0" cy="25344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4" name="Straight Connector 23"/>
            <p:cNvSpPr/>
            <p:nvPr/>
          </p:nvSpPr>
          <p:spPr>
            <a:xfrm flipH="1">
              <a:off x="8199720" y="443520"/>
              <a:ext cx="393840" cy="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4"/>
            <p:cNvSpPr/>
            <p:nvPr/>
          </p:nvSpPr>
          <p:spPr>
            <a:xfrm flipH="1">
              <a:off x="8399160" y="190080"/>
              <a:ext cx="192240" cy="23112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Straight Connector 25"/>
            <p:cNvSpPr/>
            <p:nvPr/>
          </p:nvSpPr>
          <p:spPr>
            <a:xfrm>
              <a:off x="8206560" y="190080"/>
              <a:ext cx="194760" cy="232920"/>
            </a:xfrm>
            <a:prstGeom prst="line">
              <a:avLst/>
            </a:prstGeom>
            <a:ln w="19050">
              <a:solidFill>
                <a:srgbClr val="ff8f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7" name="Date Placeholder 3"/>
          <p:cNvSpPr/>
          <p:nvPr/>
        </p:nvSpPr>
        <p:spPr>
          <a:xfrm>
            <a:off x="457200" y="4723920"/>
            <a:ext cx="213336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 Light"/>
              </a:rPr>
              <a:t>www.PresentationWork.com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68" name="Group 26"/>
          <p:cNvGrpSpPr/>
          <p:nvPr/>
        </p:nvGrpSpPr>
        <p:grpSpPr>
          <a:xfrm>
            <a:off x="4257720" y="4720320"/>
            <a:ext cx="628200" cy="280440"/>
            <a:chOff x="4257720" y="4720320"/>
            <a:chExt cx="628200" cy="280440"/>
          </a:xfrm>
        </p:grpSpPr>
        <p:sp>
          <p:nvSpPr>
            <p:cNvPr id="69" name="Oval 4"/>
            <p:cNvSpPr/>
            <p:nvPr/>
          </p:nvSpPr>
          <p:spPr>
            <a:xfrm>
              <a:off x="4257720" y="4720320"/>
              <a:ext cx="276480" cy="276480"/>
            </a:xfrm>
            <a:prstGeom prst="ellipse">
              <a:avLst/>
            </a:prstGeom>
            <a:noFill/>
            <a:ln>
              <a:solidFill>
                <a:srgbClr val="ffffff">
                  <a:lumMod val="85000"/>
                </a:srgbClr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Oval 29"/>
            <p:cNvSpPr/>
            <p:nvPr/>
          </p:nvSpPr>
          <p:spPr>
            <a:xfrm>
              <a:off x="4609440" y="4724280"/>
              <a:ext cx="276480" cy="276480"/>
            </a:xfrm>
            <a:prstGeom prst="ellipse">
              <a:avLst/>
            </a:prstGeom>
            <a:noFill/>
            <a:ln>
              <a:solidFill>
                <a:srgbClr val="ffffff">
                  <a:lumMod val="85000"/>
                </a:srgbClr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71" name="Group 7"/>
            <p:cNvGrpSpPr/>
            <p:nvPr/>
          </p:nvGrpSpPr>
          <p:grpSpPr>
            <a:xfrm>
              <a:off x="4366800" y="4825080"/>
              <a:ext cx="45720" cy="73440"/>
              <a:chOff x="4366800" y="4825080"/>
              <a:chExt cx="45720" cy="73440"/>
            </a:xfrm>
          </p:grpSpPr>
          <p:sp>
            <p:nvSpPr>
              <p:cNvPr id="72" name="Straight Connector 30"/>
              <p:cNvSpPr/>
              <p:nvPr/>
            </p:nvSpPr>
            <p:spPr>
              <a:xfrm flipV="1">
                <a:off x="4366800" y="4825080"/>
                <a:ext cx="45720" cy="38880"/>
              </a:xfrm>
              <a:prstGeom prst="line">
                <a:avLst/>
              </a:prstGeom>
              <a:ln w="9525">
                <a:solidFill>
                  <a:srgbClr val="000000">
                    <a:lumMod val="50000"/>
                    <a:lumOff val="50000"/>
                  </a:srgb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73" name="Straight Connector 32"/>
              <p:cNvSpPr/>
              <p:nvPr/>
            </p:nvSpPr>
            <p:spPr>
              <a:xfrm>
                <a:off x="4366800" y="4860360"/>
                <a:ext cx="45720" cy="38160"/>
              </a:xfrm>
              <a:prstGeom prst="line">
                <a:avLst/>
              </a:prstGeom>
              <a:ln w="9525">
                <a:solidFill>
                  <a:srgbClr val="000000">
                    <a:lumMod val="50000"/>
                    <a:lumOff val="50000"/>
                  </a:srgb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74" name="Group 33"/>
            <p:cNvGrpSpPr/>
            <p:nvPr/>
          </p:nvGrpSpPr>
          <p:grpSpPr>
            <a:xfrm>
              <a:off x="4728600" y="4822920"/>
              <a:ext cx="45720" cy="73440"/>
              <a:chOff x="4728600" y="4822920"/>
              <a:chExt cx="45720" cy="73440"/>
            </a:xfrm>
          </p:grpSpPr>
          <p:sp>
            <p:nvSpPr>
              <p:cNvPr id="75" name="Straight Connector 34"/>
              <p:cNvSpPr/>
              <p:nvPr/>
            </p:nvSpPr>
            <p:spPr>
              <a:xfrm flipH="1">
                <a:off x="4728600" y="4857480"/>
                <a:ext cx="45720" cy="38880"/>
              </a:xfrm>
              <a:prstGeom prst="line">
                <a:avLst/>
              </a:prstGeom>
              <a:ln w="9525">
                <a:solidFill>
                  <a:srgbClr val="000000">
                    <a:lumMod val="50000"/>
                    <a:lumOff val="50000"/>
                  </a:srgb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76" name="Straight Connector 35"/>
              <p:cNvSpPr/>
              <p:nvPr/>
            </p:nvSpPr>
            <p:spPr>
              <a:xfrm flipH="1" flipV="1">
                <a:off x="4728600" y="4822920"/>
                <a:ext cx="45720" cy="38160"/>
              </a:xfrm>
              <a:prstGeom prst="line">
                <a:avLst/>
              </a:prstGeom>
              <a:ln w="9525">
                <a:solidFill>
                  <a:srgbClr val="000000">
                    <a:lumMod val="50000"/>
                    <a:lumOff val="50000"/>
                  </a:srgb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sp>
        <p:nvSpPr>
          <p:cNvPr id="77" name="Straight Connector 36"/>
          <p:cNvSpPr/>
          <p:nvPr/>
        </p:nvSpPr>
        <p:spPr>
          <a:xfrm flipH="1">
            <a:off x="399600" y="561960"/>
            <a:ext cx="8318160" cy="0"/>
          </a:xfrm>
          <a:prstGeom prst="line">
            <a:avLst/>
          </a:prstGeom>
          <a:ln w="9525">
            <a:solidFill>
              <a:srgbClr val="e0e0e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250320"/>
            <a:ext cx="213336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www.bestppt.com</a:t>
            </a:r>
            <a:endParaRPr b="0" lang="en-GB" sz="1800" spc="-1" strike="noStrike">
              <a:latin typeface="Times New Roman"/>
            </a:endParaRPr>
          </a:p>
        </p:txBody>
      </p:sp>
      <p:sp>
        <p:nvSpPr>
          <p:cNvPr id="79" name="Rectangle 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/>
        </p:nvSpPr>
        <p:spPr>
          <a:xfrm>
            <a:off x="447840" y="130680"/>
            <a:ext cx="6095520" cy="3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Raleway"/>
              </a:rPr>
              <a:t>PPT Templates – PresentationWork.com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Slide Number Placeholder 2"/>
          <p:cNvSpPr txBox="1"/>
          <p:nvPr/>
        </p:nvSpPr>
        <p:spPr>
          <a:xfrm>
            <a:off x="6553080" y="47239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498EBE-02D9-4B2C-A4F6-4119E7C9162E}" type="slidenum">
              <a:rPr b="0" lang="en-US" sz="1200" spc="-1" strike="noStrike">
                <a:solidFill>
                  <a:srgbClr val="8b8b8b"/>
                </a:solidFill>
                <a:latin typeface="Calibri Light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0" name="Shape 1816"/>
          <p:cNvSpPr/>
          <p:nvPr/>
        </p:nvSpPr>
        <p:spPr>
          <a:xfrm>
            <a:off x="564120" y="1005840"/>
            <a:ext cx="3639600" cy="815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Freeform 11"/>
          <p:cNvSpPr/>
          <p:nvPr/>
        </p:nvSpPr>
        <p:spPr>
          <a:xfrm>
            <a:off x="3197520" y="1113840"/>
            <a:ext cx="1135080" cy="768240"/>
          </a:xfrm>
          <a:custGeom>
            <a:avLst/>
            <a:gdLst/>
            <a:ahLst/>
            <a:rect l="l" t="t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Rectangle 117"/>
          <p:cNvSpPr/>
          <p:nvPr/>
        </p:nvSpPr>
        <p:spPr>
          <a:xfrm>
            <a:off x="3738600" y="1207080"/>
            <a:ext cx="533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aleway"/>
              </a:rPr>
              <a:t>01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3" name="Rectangle 118"/>
          <p:cNvSpPr/>
          <p:nvPr/>
        </p:nvSpPr>
        <p:spPr>
          <a:xfrm>
            <a:off x="3490920" y="1501560"/>
            <a:ext cx="73296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</a:rPr>
              <a:t>INTERN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24" name="Rectangle 120"/>
          <p:cNvSpPr/>
          <p:nvPr/>
        </p:nvSpPr>
        <p:spPr>
          <a:xfrm>
            <a:off x="1620000" y="1047240"/>
            <a:ext cx="18342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Raleway"/>
              </a:rPr>
              <a:t>IT Administrator Internship 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en-GB" sz="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</a:rPr>
              <a:t>Mesopotamia Group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</a:rPr>
              <a:t>Amman, Jordan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</a:rPr>
              <a:t>Mar 2020 - Aug 2020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</a:rPr>
              <a:t>Basics of UNIX and networking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25" name="Freeform 141"/>
          <p:cNvSpPr/>
          <p:nvPr/>
        </p:nvSpPr>
        <p:spPr>
          <a:xfrm>
            <a:off x="907920" y="1274040"/>
            <a:ext cx="320400" cy="263520"/>
          </a:xfrm>
          <a:custGeom>
            <a:avLst/>
            <a:gdLst/>
            <a:ahLst/>
            <a:rect l="l" t="t" r="r" b="b"/>
            <a:pathLst>
              <a:path w="185" h="152">
                <a:moveTo>
                  <a:pt x="177" y="17"/>
                </a:moveTo>
                <a:cubicBezTo>
                  <a:pt x="126" y="17"/>
                  <a:pt x="126" y="17"/>
                  <a:pt x="126" y="17"/>
                </a:cubicBezTo>
                <a:cubicBezTo>
                  <a:pt x="126" y="8"/>
                  <a:pt x="119" y="0"/>
                  <a:pt x="10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66" y="0"/>
                  <a:pt x="59" y="8"/>
                  <a:pt x="5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17"/>
                  <a:pt x="0" y="21"/>
                  <a:pt x="0" y="2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2"/>
                  <a:pt x="3" y="76"/>
                  <a:pt x="8" y="76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8"/>
                  <a:pt x="12" y="152"/>
                  <a:pt x="16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73" y="152"/>
                  <a:pt x="177" y="148"/>
                  <a:pt x="177" y="143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181" y="76"/>
                  <a:pt x="185" y="72"/>
                  <a:pt x="185" y="67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5" y="21"/>
                  <a:pt x="181" y="17"/>
                  <a:pt x="177" y="17"/>
                </a:cubicBezTo>
                <a:close/>
                <a:moveTo>
                  <a:pt x="75" y="8"/>
                </a:moveTo>
                <a:cubicBezTo>
                  <a:pt x="109" y="8"/>
                  <a:pt x="109" y="8"/>
                  <a:pt x="109" y="8"/>
                </a:cubicBezTo>
                <a:cubicBezTo>
                  <a:pt x="114" y="8"/>
                  <a:pt x="118" y="12"/>
                  <a:pt x="118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2"/>
                  <a:pt x="71" y="8"/>
                  <a:pt x="75" y="8"/>
                </a:cubicBezTo>
                <a:close/>
                <a:moveTo>
                  <a:pt x="168" y="143"/>
                </a:moveTo>
                <a:cubicBezTo>
                  <a:pt x="16" y="143"/>
                  <a:pt x="16" y="143"/>
                  <a:pt x="16" y="143"/>
                </a:cubicBezTo>
                <a:cubicBezTo>
                  <a:pt x="16" y="76"/>
                  <a:pt x="16" y="76"/>
                  <a:pt x="16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9"/>
                  <a:pt x="37" y="93"/>
                  <a:pt x="42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63" y="93"/>
                  <a:pt x="67" y="89"/>
                  <a:pt x="67" y="84"/>
                </a:cubicBezTo>
                <a:cubicBezTo>
                  <a:pt x="67" y="76"/>
                  <a:pt x="67" y="76"/>
                  <a:pt x="67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8" y="89"/>
                  <a:pt x="121" y="93"/>
                  <a:pt x="12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8" y="93"/>
                  <a:pt x="151" y="89"/>
                  <a:pt x="151" y="84"/>
                </a:cubicBezTo>
                <a:cubicBezTo>
                  <a:pt x="151" y="76"/>
                  <a:pt x="151" y="76"/>
                  <a:pt x="151" y="76"/>
                </a:cubicBezTo>
                <a:cubicBezTo>
                  <a:pt x="168" y="76"/>
                  <a:pt x="168" y="76"/>
                  <a:pt x="168" y="76"/>
                </a:cubicBezTo>
                <a:lnTo>
                  <a:pt x="168" y="143"/>
                </a:lnTo>
                <a:close/>
                <a:moveTo>
                  <a:pt x="42" y="84"/>
                </a:moveTo>
                <a:cubicBezTo>
                  <a:pt x="42" y="59"/>
                  <a:pt x="42" y="59"/>
                  <a:pt x="42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4"/>
                  <a:pt x="59" y="84"/>
                  <a:pt x="59" y="84"/>
                </a:cubicBezTo>
                <a:lnTo>
                  <a:pt x="42" y="84"/>
                </a:lnTo>
                <a:close/>
                <a:moveTo>
                  <a:pt x="126" y="84"/>
                </a:moveTo>
                <a:cubicBezTo>
                  <a:pt x="126" y="59"/>
                  <a:pt x="126" y="59"/>
                  <a:pt x="126" y="59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3" y="84"/>
                  <a:pt x="143" y="84"/>
                  <a:pt x="143" y="84"/>
                </a:cubicBezTo>
                <a:lnTo>
                  <a:pt x="126" y="84"/>
                </a:lnTo>
                <a:close/>
                <a:moveTo>
                  <a:pt x="177" y="67"/>
                </a:moveTo>
                <a:cubicBezTo>
                  <a:pt x="151" y="67"/>
                  <a:pt x="151" y="67"/>
                  <a:pt x="151" y="67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4"/>
                  <a:pt x="148" y="51"/>
                  <a:pt x="143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21" y="51"/>
                  <a:pt x="118" y="54"/>
                  <a:pt x="118" y="59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4"/>
                  <a:pt x="63" y="51"/>
                  <a:pt x="5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37" y="51"/>
                  <a:pt x="33" y="54"/>
                  <a:pt x="33" y="59"/>
                </a:cubicBezTo>
                <a:cubicBezTo>
                  <a:pt x="33" y="67"/>
                  <a:pt x="33" y="67"/>
                  <a:pt x="33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25"/>
                  <a:pt x="8" y="25"/>
                  <a:pt x="8" y="25"/>
                </a:cubicBezTo>
                <a:cubicBezTo>
                  <a:pt x="177" y="25"/>
                  <a:pt x="177" y="25"/>
                  <a:pt x="177" y="25"/>
                </a:cubicBezTo>
                <a:lnTo>
                  <a:pt x="177" y="67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Freeform 9"/>
          <p:cNvSpPr/>
          <p:nvPr/>
        </p:nvSpPr>
        <p:spPr>
          <a:xfrm>
            <a:off x="1536840" y="1353600"/>
            <a:ext cx="76680" cy="119520"/>
          </a:xfrm>
          <a:custGeom>
            <a:avLst/>
            <a:gdLst/>
            <a:ahLst/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Shape 1816"/>
          <p:cNvSpPr/>
          <p:nvPr/>
        </p:nvSpPr>
        <p:spPr>
          <a:xfrm>
            <a:off x="564120" y="2162880"/>
            <a:ext cx="3615480" cy="809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Freeform 11"/>
          <p:cNvSpPr/>
          <p:nvPr/>
        </p:nvSpPr>
        <p:spPr>
          <a:xfrm>
            <a:off x="3205080" y="2270160"/>
            <a:ext cx="1127520" cy="762840"/>
          </a:xfrm>
          <a:custGeom>
            <a:avLst/>
            <a:gdLst/>
            <a:ahLst/>
            <a:rect l="l" t="t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Rectangle 127"/>
          <p:cNvSpPr/>
          <p:nvPr/>
        </p:nvSpPr>
        <p:spPr>
          <a:xfrm>
            <a:off x="1885680" y="2273400"/>
            <a:ext cx="125856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Raleway"/>
              </a:rPr>
              <a:t>NEW IDEOLOGY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en-GB" sz="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</a:rPr>
              <a:t>All inhabitants are part of connected people and devices.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30" name="Freeform 107"/>
          <p:cNvSpPr/>
          <p:nvPr/>
        </p:nvSpPr>
        <p:spPr>
          <a:xfrm>
            <a:off x="901800" y="2407680"/>
            <a:ext cx="322200" cy="319320"/>
          </a:xfrm>
          <a:custGeom>
            <a:avLst/>
            <a:gdLst/>
            <a:ahLst/>
            <a:rect l="l" t="t" r="r" b="b"/>
            <a:pathLst>
              <a:path w="186" h="184">
                <a:moveTo>
                  <a:pt x="68" y="125"/>
                </a:moveTo>
                <a:cubicBezTo>
                  <a:pt x="118" y="125"/>
                  <a:pt x="118" y="125"/>
                  <a:pt x="118" y="125"/>
                </a:cubicBezTo>
                <a:cubicBezTo>
                  <a:pt x="123" y="125"/>
                  <a:pt x="127" y="121"/>
                  <a:pt x="127" y="116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127" y="103"/>
                  <a:pt x="123" y="99"/>
                  <a:pt x="118" y="99"/>
                </a:cubicBezTo>
                <a:cubicBezTo>
                  <a:pt x="68" y="99"/>
                  <a:pt x="68" y="99"/>
                  <a:pt x="68" y="99"/>
                </a:cubicBezTo>
                <a:cubicBezTo>
                  <a:pt x="63" y="99"/>
                  <a:pt x="59" y="103"/>
                  <a:pt x="59" y="108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21"/>
                  <a:pt x="63" y="125"/>
                  <a:pt x="68" y="125"/>
                </a:cubicBezTo>
                <a:close/>
                <a:moveTo>
                  <a:pt x="68" y="108"/>
                </a:moveTo>
                <a:cubicBezTo>
                  <a:pt x="118" y="108"/>
                  <a:pt x="118" y="108"/>
                  <a:pt x="118" y="108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68" y="116"/>
                  <a:pt x="68" y="116"/>
                  <a:pt x="68" y="116"/>
                </a:cubicBezTo>
                <a:lnTo>
                  <a:pt x="68" y="108"/>
                </a:lnTo>
                <a:close/>
                <a:moveTo>
                  <a:pt x="177" y="49"/>
                </a:moveTo>
                <a:cubicBezTo>
                  <a:pt x="161" y="49"/>
                  <a:pt x="161" y="49"/>
                  <a:pt x="161" y="4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3" y="20"/>
                  <a:pt x="144" y="15"/>
                  <a:pt x="135" y="18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74" y="4"/>
                  <a:pt x="74" y="4"/>
                  <a:pt x="74" y="4"/>
                </a:cubicBezTo>
                <a:cubicBezTo>
                  <a:pt x="66" y="0"/>
                  <a:pt x="56" y="3"/>
                  <a:pt x="51" y="11"/>
                </a:cubicBezTo>
                <a:cubicBezTo>
                  <a:pt x="29" y="49"/>
                  <a:pt x="29" y="49"/>
                  <a:pt x="29" y="49"/>
                </a:cubicBezTo>
                <a:cubicBezTo>
                  <a:pt x="8" y="49"/>
                  <a:pt x="8" y="49"/>
                  <a:pt x="8" y="49"/>
                </a:cubicBezTo>
                <a:cubicBezTo>
                  <a:pt x="4" y="49"/>
                  <a:pt x="0" y="52"/>
                  <a:pt x="0" y="5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9"/>
                  <a:pt x="4" y="82"/>
                  <a:pt x="8" y="82"/>
                </a:cubicBezTo>
                <a:cubicBezTo>
                  <a:pt x="17" y="82"/>
                  <a:pt x="17" y="82"/>
                  <a:pt x="17" y="82"/>
                </a:cubicBezTo>
                <a:cubicBezTo>
                  <a:pt x="17" y="175"/>
                  <a:pt x="17" y="175"/>
                  <a:pt x="17" y="175"/>
                </a:cubicBezTo>
                <a:cubicBezTo>
                  <a:pt x="17" y="180"/>
                  <a:pt x="21" y="184"/>
                  <a:pt x="25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5" y="184"/>
                  <a:pt x="169" y="180"/>
                  <a:pt x="169" y="175"/>
                </a:cubicBezTo>
                <a:cubicBezTo>
                  <a:pt x="169" y="82"/>
                  <a:pt x="169" y="82"/>
                  <a:pt x="169" y="82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82" y="82"/>
                  <a:pt x="186" y="79"/>
                  <a:pt x="186" y="74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86" y="52"/>
                  <a:pt x="182" y="49"/>
                  <a:pt x="177" y="49"/>
                </a:cubicBezTo>
                <a:close/>
                <a:moveTo>
                  <a:pt x="137" y="26"/>
                </a:moveTo>
                <a:cubicBezTo>
                  <a:pt x="141" y="24"/>
                  <a:pt x="146" y="27"/>
                  <a:pt x="147" y="32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41" y="42"/>
                  <a:pt x="141" y="42"/>
                  <a:pt x="141" y="4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21" y="30"/>
                  <a:pt x="121" y="30"/>
                  <a:pt x="121" y="30"/>
                </a:cubicBezTo>
                <a:lnTo>
                  <a:pt x="137" y="26"/>
                </a:lnTo>
                <a:close/>
                <a:moveTo>
                  <a:pt x="134" y="49"/>
                </a:moveTo>
                <a:cubicBezTo>
                  <a:pt x="78" y="49"/>
                  <a:pt x="78" y="49"/>
                  <a:pt x="78" y="49"/>
                </a:cubicBezTo>
                <a:cubicBezTo>
                  <a:pt x="92" y="24"/>
                  <a:pt x="92" y="24"/>
                  <a:pt x="92" y="24"/>
                </a:cubicBezTo>
                <a:lnTo>
                  <a:pt x="134" y="49"/>
                </a:lnTo>
                <a:close/>
                <a:moveTo>
                  <a:pt x="59" y="15"/>
                </a:moveTo>
                <a:cubicBezTo>
                  <a:pt x="61" y="11"/>
                  <a:pt x="66" y="9"/>
                  <a:pt x="70" y="12"/>
                </a:cubicBezTo>
                <a:cubicBezTo>
                  <a:pt x="85" y="20"/>
                  <a:pt x="85" y="20"/>
                  <a:pt x="85" y="20"/>
                </a:cubicBezTo>
                <a:cubicBezTo>
                  <a:pt x="68" y="49"/>
                  <a:pt x="68" y="49"/>
                  <a:pt x="68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9"/>
                  <a:pt x="49" y="49"/>
                  <a:pt x="49" y="49"/>
                </a:cubicBezTo>
                <a:cubicBezTo>
                  <a:pt x="39" y="49"/>
                  <a:pt x="39" y="49"/>
                  <a:pt x="39" y="49"/>
                </a:cubicBezTo>
                <a:lnTo>
                  <a:pt x="59" y="15"/>
                </a:lnTo>
                <a:close/>
                <a:moveTo>
                  <a:pt x="160" y="175"/>
                </a:moveTo>
                <a:cubicBezTo>
                  <a:pt x="25" y="175"/>
                  <a:pt x="25" y="175"/>
                  <a:pt x="25" y="175"/>
                </a:cubicBezTo>
                <a:cubicBezTo>
                  <a:pt x="25" y="82"/>
                  <a:pt x="25" y="82"/>
                  <a:pt x="25" y="82"/>
                </a:cubicBezTo>
                <a:cubicBezTo>
                  <a:pt x="160" y="82"/>
                  <a:pt x="160" y="82"/>
                  <a:pt x="160" y="82"/>
                </a:cubicBezTo>
                <a:lnTo>
                  <a:pt x="160" y="175"/>
                </a:lnTo>
                <a:close/>
                <a:moveTo>
                  <a:pt x="177" y="74"/>
                </a:moveTo>
                <a:cubicBezTo>
                  <a:pt x="8" y="74"/>
                  <a:pt x="8" y="74"/>
                  <a:pt x="8" y="74"/>
                </a:cubicBezTo>
                <a:cubicBezTo>
                  <a:pt x="8" y="57"/>
                  <a:pt x="8" y="57"/>
                  <a:pt x="8" y="57"/>
                </a:cubicBezTo>
                <a:cubicBezTo>
                  <a:pt x="177" y="57"/>
                  <a:pt x="177" y="57"/>
                  <a:pt x="177" y="57"/>
                </a:cubicBezTo>
                <a:lnTo>
                  <a:pt x="177" y="74"/>
                </a:lnTo>
                <a:close/>
                <a:moveTo>
                  <a:pt x="65" y="38"/>
                </a:moveTo>
                <a:cubicBezTo>
                  <a:pt x="57" y="34"/>
                  <a:pt x="57" y="34"/>
                  <a:pt x="57" y="34"/>
                </a:cubicBezTo>
                <a:cubicBezTo>
                  <a:pt x="53" y="41"/>
                  <a:pt x="53" y="41"/>
                  <a:pt x="53" y="41"/>
                </a:cubicBezTo>
                <a:cubicBezTo>
                  <a:pt x="61" y="45"/>
                  <a:pt x="61" y="45"/>
                  <a:pt x="61" y="45"/>
                </a:cubicBezTo>
                <a:lnTo>
                  <a:pt x="65" y="38"/>
                </a:lnTo>
                <a:close/>
                <a:moveTo>
                  <a:pt x="73" y="23"/>
                </a:moveTo>
                <a:cubicBezTo>
                  <a:pt x="66" y="19"/>
                  <a:pt x="66" y="19"/>
                  <a:pt x="66" y="19"/>
                </a:cubicBezTo>
                <a:cubicBezTo>
                  <a:pt x="62" y="26"/>
                  <a:pt x="62" y="26"/>
                  <a:pt x="62" y="26"/>
                </a:cubicBezTo>
                <a:cubicBezTo>
                  <a:pt x="69" y="31"/>
                  <a:pt x="69" y="31"/>
                  <a:pt x="69" y="31"/>
                </a:cubicBezTo>
                <a:lnTo>
                  <a:pt x="73" y="23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Rectangle 56"/>
          <p:cNvSpPr/>
          <p:nvPr/>
        </p:nvSpPr>
        <p:spPr>
          <a:xfrm>
            <a:off x="3729240" y="2363400"/>
            <a:ext cx="533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aleway"/>
              </a:rPr>
              <a:t>02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32" name="Rectangle 57"/>
          <p:cNvSpPr/>
          <p:nvPr/>
        </p:nvSpPr>
        <p:spPr>
          <a:xfrm>
            <a:off x="3454200" y="2655720"/>
            <a:ext cx="80604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</a:rPr>
              <a:t>SERVICE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33" name="Freeform 65"/>
          <p:cNvSpPr/>
          <p:nvPr/>
        </p:nvSpPr>
        <p:spPr>
          <a:xfrm>
            <a:off x="1529640" y="2501280"/>
            <a:ext cx="76320" cy="118800"/>
          </a:xfrm>
          <a:custGeom>
            <a:avLst/>
            <a:gdLst/>
            <a:ahLst/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Shape 1816"/>
          <p:cNvSpPr/>
          <p:nvPr/>
        </p:nvSpPr>
        <p:spPr>
          <a:xfrm>
            <a:off x="563040" y="3319920"/>
            <a:ext cx="3616200" cy="80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Freeform 11"/>
          <p:cNvSpPr/>
          <p:nvPr/>
        </p:nvSpPr>
        <p:spPr>
          <a:xfrm>
            <a:off x="3204720" y="3435120"/>
            <a:ext cx="1127880" cy="763200"/>
          </a:xfrm>
          <a:custGeom>
            <a:avLst/>
            <a:gdLst/>
            <a:ahLst/>
            <a:rect l="l" t="t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Rectangle 143"/>
          <p:cNvSpPr/>
          <p:nvPr/>
        </p:nvSpPr>
        <p:spPr>
          <a:xfrm>
            <a:off x="1884960" y="3438720"/>
            <a:ext cx="125892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Raleway"/>
              </a:rPr>
              <a:t>SUCCESS ACHIEVE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en-GB" sz="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</a:rPr>
              <a:t>All inhabitants are part of connected people and devices.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37" name="Freeform 124"/>
          <p:cNvSpPr/>
          <p:nvPr/>
        </p:nvSpPr>
        <p:spPr>
          <a:xfrm>
            <a:off x="931320" y="3573720"/>
            <a:ext cx="292680" cy="291960"/>
          </a:xfrm>
          <a:custGeom>
            <a:avLst/>
            <a:gdLst/>
            <a:ahLst/>
            <a:rect l="l" t="t" r="r" b="b"/>
            <a:pathLst>
              <a:path w="186" h="185">
                <a:moveTo>
                  <a:pt x="41" y="125"/>
                </a:move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6" y="119"/>
                  <a:pt x="46" y="118"/>
                </a:cubicBezTo>
                <a:cubicBezTo>
                  <a:pt x="46" y="116"/>
                  <a:pt x="44" y="114"/>
                  <a:pt x="42" y="114"/>
                </a:cubicBezTo>
                <a:cubicBezTo>
                  <a:pt x="41" y="114"/>
                  <a:pt x="40" y="114"/>
                  <a:pt x="39" y="115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4" y="120"/>
                  <a:pt x="34" y="121"/>
                  <a:pt x="34" y="122"/>
                </a:cubicBezTo>
                <a:cubicBezTo>
                  <a:pt x="34" y="124"/>
                  <a:pt x="36" y="126"/>
                  <a:pt x="38" y="126"/>
                </a:cubicBezTo>
                <a:cubicBezTo>
                  <a:pt x="39" y="126"/>
                  <a:pt x="40" y="126"/>
                  <a:pt x="41" y="125"/>
                </a:cubicBezTo>
                <a:close/>
                <a:moveTo>
                  <a:pt x="67" y="122"/>
                </a:moveTo>
                <a:cubicBezTo>
                  <a:pt x="67" y="120"/>
                  <a:pt x="66" y="118"/>
                  <a:pt x="63" y="118"/>
                </a:cubicBezTo>
                <a:cubicBezTo>
                  <a:pt x="62" y="118"/>
                  <a:pt x="61" y="118"/>
                  <a:pt x="60" y="119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17" y="162"/>
                  <a:pt x="17" y="163"/>
                  <a:pt x="17" y="164"/>
                </a:cubicBezTo>
                <a:cubicBezTo>
                  <a:pt x="17" y="167"/>
                  <a:pt x="19" y="168"/>
                  <a:pt x="21" y="168"/>
                </a:cubicBezTo>
                <a:cubicBezTo>
                  <a:pt x="22" y="168"/>
                  <a:pt x="23" y="168"/>
                  <a:pt x="24" y="167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24"/>
                  <a:pt x="67" y="123"/>
                  <a:pt x="67" y="122"/>
                </a:cubicBezTo>
                <a:close/>
                <a:moveTo>
                  <a:pt x="186" y="4"/>
                </a:moveTo>
                <a:cubicBezTo>
                  <a:pt x="186" y="2"/>
                  <a:pt x="184" y="0"/>
                  <a:pt x="181" y="0"/>
                </a:cubicBezTo>
                <a:cubicBezTo>
                  <a:pt x="181" y="0"/>
                  <a:pt x="180" y="0"/>
                  <a:pt x="180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7"/>
                  <a:pt x="0" y="78"/>
                  <a:pt x="0" y="80"/>
                </a:cubicBezTo>
                <a:cubicBezTo>
                  <a:pt x="0" y="82"/>
                  <a:pt x="1" y="83"/>
                  <a:pt x="3" y="84"/>
                </a:cubicBezTo>
                <a:cubicBezTo>
                  <a:pt x="3" y="84"/>
                  <a:pt x="3" y="84"/>
                  <a:pt x="3" y="84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4"/>
                  <a:pt x="103" y="185"/>
                  <a:pt x="105" y="185"/>
                </a:cubicBezTo>
                <a:cubicBezTo>
                  <a:pt x="107" y="185"/>
                  <a:pt x="109" y="184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5"/>
                  <a:pt x="186" y="5"/>
                  <a:pt x="186" y="4"/>
                </a:cubicBezTo>
                <a:close/>
                <a:moveTo>
                  <a:pt x="15" y="80"/>
                </a:moveTo>
                <a:cubicBezTo>
                  <a:pt x="163" y="16"/>
                  <a:pt x="163" y="16"/>
                  <a:pt x="163" y="16"/>
                </a:cubicBezTo>
                <a:cubicBezTo>
                  <a:pt x="75" y="104"/>
                  <a:pt x="75" y="104"/>
                  <a:pt x="75" y="104"/>
                </a:cubicBezTo>
                <a:lnTo>
                  <a:pt x="15" y="80"/>
                </a:lnTo>
                <a:close/>
                <a:moveTo>
                  <a:pt x="105" y="170"/>
                </a:moveTo>
                <a:cubicBezTo>
                  <a:pt x="81" y="110"/>
                  <a:pt x="81" y="110"/>
                  <a:pt x="81" y="110"/>
                </a:cubicBezTo>
                <a:cubicBezTo>
                  <a:pt x="169" y="22"/>
                  <a:pt x="169" y="22"/>
                  <a:pt x="169" y="22"/>
                </a:cubicBezTo>
                <a:lnTo>
                  <a:pt x="105" y="170"/>
                </a:lnTo>
                <a:close/>
                <a:moveTo>
                  <a:pt x="67" y="139"/>
                </a:moveTo>
                <a:cubicBezTo>
                  <a:pt x="66" y="139"/>
                  <a:pt x="65" y="139"/>
                  <a:pt x="64" y="140"/>
                </a:cubicBezTo>
                <a:cubicBezTo>
                  <a:pt x="52" y="153"/>
                  <a:pt x="52" y="153"/>
                  <a:pt x="52" y="153"/>
                </a:cubicBezTo>
                <a:cubicBezTo>
                  <a:pt x="51" y="154"/>
                  <a:pt x="51" y="155"/>
                  <a:pt x="51" y="156"/>
                </a:cubicBezTo>
                <a:cubicBezTo>
                  <a:pt x="51" y="158"/>
                  <a:pt x="52" y="160"/>
                  <a:pt x="55" y="160"/>
                </a:cubicBezTo>
                <a:cubicBezTo>
                  <a:pt x="56" y="160"/>
                  <a:pt x="57" y="160"/>
                  <a:pt x="58" y="159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1" y="145"/>
                  <a:pt x="72" y="144"/>
                  <a:pt x="72" y="143"/>
                </a:cubicBezTo>
                <a:cubicBezTo>
                  <a:pt x="72" y="141"/>
                  <a:pt x="70" y="139"/>
                  <a:pt x="67" y="13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Rectangle 58"/>
          <p:cNvSpPr/>
          <p:nvPr/>
        </p:nvSpPr>
        <p:spPr>
          <a:xfrm>
            <a:off x="3730680" y="3522240"/>
            <a:ext cx="533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aleway"/>
              </a:rPr>
              <a:t>03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39" name="Rectangle 59"/>
          <p:cNvSpPr/>
          <p:nvPr/>
        </p:nvSpPr>
        <p:spPr>
          <a:xfrm>
            <a:off x="3454200" y="3814920"/>
            <a:ext cx="80604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</a:rPr>
              <a:t>SERVICE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40" name="Freeform 66"/>
          <p:cNvSpPr/>
          <p:nvPr/>
        </p:nvSpPr>
        <p:spPr>
          <a:xfrm>
            <a:off x="1530360" y="3660480"/>
            <a:ext cx="76320" cy="118800"/>
          </a:xfrm>
          <a:custGeom>
            <a:avLst/>
            <a:gdLst/>
            <a:ahLst/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Shape 1816"/>
          <p:cNvSpPr/>
          <p:nvPr/>
        </p:nvSpPr>
        <p:spPr>
          <a:xfrm>
            <a:off x="4807080" y="1009800"/>
            <a:ext cx="3639600" cy="815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Freeform 11"/>
          <p:cNvSpPr/>
          <p:nvPr/>
        </p:nvSpPr>
        <p:spPr>
          <a:xfrm>
            <a:off x="7440480" y="1117800"/>
            <a:ext cx="1135080" cy="768240"/>
          </a:xfrm>
          <a:custGeom>
            <a:avLst/>
            <a:gdLst/>
            <a:ahLst/>
            <a:rect l="l" t="t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Rectangle 35"/>
          <p:cNvSpPr/>
          <p:nvPr/>
        </p:nvSpPr>
        <p:spPr>
          <a:xfrm>
            <a:off x="7972560" y="1211040"/>
            <a:ext cx="533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aleway"/>
              </a:rPr>
              <a:t>04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44" name="Rectangle 36"/>
          <p:cNvSpPr/>
          <p:nvPr/>
        </p:nvSpPr>
        <p:spPr>
          <a:xfrm>
            <a:off x="7697160" y="1505520"/>
            <a:ext cx="80604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</a:rPr>
              <a:t>SERVICE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45" name="Rectangle 37"/>
          <p:cNvSpPr/>
          <p:nvPr/>
        </p:nvSpPr>
        <p:spPr>
          <a:xfrm>
            <a:off x="6112080" y="1120680"/>
            <a:ext cx="126684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Raleway"/>
              </a:rPr>
              <a:t>SOCIAL SUPPORT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en-GB" sz="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</a:rPr>
              <a:t>All inhabitants are part of connected people and devices.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Freeform 141"/>
          <p:cNvSpPr/>
          <p:nvPr/>
        </p:nvSpPr>
        <p:spPr>
          <a:xfrm>
            <a:off x="5150880" y="1278000"/>
            <a:ext cx="320400" cy="263520"/>
          </a:xfrm>
          <a:custGeom>
            <a:avLst/>
            <a:gdLst/>
            <a:ahLst/>
            <a:rect l="l" t="t" r="r" b="b"/>
            <a:pathLst>
              <a:path w="185" h="152">
                <a:moveTo>
                  <a:pt x="177" y="17"/>
                </a:moveTo>
                <a:cubicBezTo>
                  <a:pt x="126" y="17"/>
                  <a:pt x="126" y="17"/>
                  <a:pt x="126" y="17"/>
                </a:cubicBezTo>
                <a:cubicBezTo>
                  <a:pt x="126" y="8"/>
                  <a:pt x="119" y="0"/>
                  <a:pt x="10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66" y="0"/>
                  <a:pt x="59" y="8"/>
                  <a:pt x="5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17"/>
                  <a:pt x="0" y="21"/>
                  <a:pt x="0" y="2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2"/>
                  <a:pt x="3" y="76"/>
                  <a:pt x="8" y="76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8"/>
                  <a:pt x="12" y="152"/>
                  <a:pt x="16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73" y="152"/>
                  <a:pt x="177" y="148"/>
                  <a:pt x="177" y="143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181" y="76"/>
                  <a:pt x="185" y="72"/>
                  <a:pt x="185" y="67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5" y="21"/>
                  <a:pt x="181" y="17"/>
                  <a:pt x="177" y="17"/>
                </a:cubicBezTo>
                <a:close/>
                <a:moveTo>
                  <a:pt x="75" y="8"/>
                </a:moveTo>
                <a:cubicBezTo>
                  <a:pt x="109" y="8"/>
                  <a:pt x="109" y="8"/>
                  <a:pt x="109" y="8"/>
                </a:cubicBezTo>
                <a:cubicBezTo>
                  <a:pt x="114" y="8"/>
                  <a:pt x="118" y="12"/>
                  <a:pt x="118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2"/>
                  <a:pt x="71" y="8"/>
                  <a:pt x="75" y="8"/>
                </a:cubicBezTo>
                <a:close/>
                <a:moveTo>
                  <a:pt x="168" y="143"/>
                </a:moveTo>
                <a:cubicBezTo>
                  <a:pt x="16" y="143"/>
                  <a:pt x="16" y="143"/>
                  <a:pt x="16" y="143"/>
                </a:cubicBezTo>
                <a:cubicBezTo>
                  <a:pt x="16" y="76"/>
                  <a:pt x="16" y="76"/>
                  <a:pt x="16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9"/>
                  <a:pt x="37" y="93"/>
                  <a:pt x="42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63" y="93"/>
                  <a:pt x="67" y="89"/>
                  <a:pt x="67" y="84"/>
                </a:cubicBezTo>
                <a:cubicBezTo>
                  <a:pt x="67" y="76"/>
                  <a:pt x="67" y="76"/>
                  <a:pt x="67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8" y="89"/>
                  <a:pt x="121" y="93"/>
                  <a:pt x="12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8" y="93"/>
                  <a:pt x="151" y="89"/>
                  <a:pt x="151" y="84"/>
                </a:cubicBezTo>
                <a:cubicBezTo>
                  <a:pt x="151" y="76"/>
                  <a:pt x="151" y="76"/>
                  <a:pt x="151" y="76"/>
                </a:cubicBezTo>
                <a:cubicBezTo>
                  <a:pt x="168" y="76"/>
                  <a:pt x="168" y="76"/>
                  <a:pt x="168" y="76"/>
                </a:cubicBezTo>
                <a:lnTo>
                  <a:pt x="168" y="143"/>
                </a:lnTo>
                <a:close/>
                <a:moveTo>
                  <a:pt x="42" y="84"/>
                </a:moveTo>
                <a:cubicBezTo>
                  <a:pt x="42" y="59"/>
                  <a:pt x="42" y="59"/>
                  <a:pt x="42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4"/>
                  <a:pt x="59" y="84"/>
                  <a:pt x="59" y="84"/>
                </a:cubicBezTo>
                <a:lnTo>
                  <a:pt x="42" y="84"/>
                </a:lnTo>
                <a:close/>
                <a:moveTo>
                  <a:pt x="126" y="84"/>
                </a:moveTo>
                <a:cubicBezTo>
                  <a:pt x="126" y="59"/>
                  <a:pt x="126" y="59"/>
                  <a:pt x="126" y="59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3" y="84"/>
                  <a:pt x="143" y="84"/>
                  <a:pt x="143" y="84"/>
                </a:cubicBezTo>
                <a:lnTo>
                  <a:pt x="126" y="84"/>
                </a:lnTo>
                <a:close/>
                <a:moveTo>
                  <a:pt x="177" y="67"/>
                </a:moveTo>
                <a:cubicBezTo>
                  <a:pt x="151" y="67"/>
                  <a:pt x="151" y="67"/>
                  <a:pt x="151" y="67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4"/>
                  <a:pt x="148" y="51"/>
                  <a:pt x="143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21" y="51"/>
                  <a:pt x="118" y="54"/>
                  <a:pt x="118" y="59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4"/>
                  <a:pt x="63" y="51"/>
                  <a:pt x="5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37" y="51"/>
                  <a:pt x="33" y="54"/>
                  <a:pt x="33" y="59"/>
                </a:cubicBezTo>
                <a:cubicBezTo>
                  <a:pt x="33" y="67"/>
                  <a:pt x="33" y="67"/>
                  <a:pt x="33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25"/>
                  <a:pt x="8" y="25"/>
                  <a:pt x="8" y="25"/>
                </a:cubicBezTo>
                <a:cubicBezTo>
                  <a:pt x="177" y="25"/>
                  <a:pt x="177" y="25"/>
                  <a:pt x="177" y="25"/>
                </a:cubicBezTo>
                <a:lnTo>
                  <a:pt x="177" y="67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Freeform 39"/>
          <p:cNvSpPr/>
          <p:nvPr/>
        </p:nvSpPr>
        <p:spPr>
          <a:xfrm>
            <a:off x="5779800" y="1357560"/>
            <a:ext cx="76680" cy="119520"/>
          </a:xfrm>
          <a:custGeom>
            <a:avLst/>
            <a:gdLst/>
            <a:ahLst/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" name="Shape 1816"/>
          <p:cNvSpPr/>
          <p:nvPr/>
        </p:nvSpPr>
        <p:spPr>
          <a:xfrm>
            <a:off x="4807080" y="2166840"/>
            <a:ext cx="3615480" cy="809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Freeform 11"/>
          <p:cNvSpPr/>
          <p:nvPr/>
        </p:nvSpPr>
        <p:spPr>
          <a:xfrm>
            <a:off x="7448040" y="2274120"/>
            <a:ext cx="1127520" cy="762840"/>
          </a:xfrm>
          <a:custGeom>
            <a:avLst/>
            <a:gdLst/>
            <a:ahLst/>
            <a:rect l="l" t="t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Rectangle 43"/>
          <p:cNvSpPr/>
          <p:nvPr/>
        </p:nvSpPr>
        <p:spPr>
          <a:xfrm>
            <a:off x="6128640" y="2277360"/>
            <a:ext cx="125856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Raleway"/>
              </a:rPr>
              <a:t>NEW IDEOLOGY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en-GB" sz="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</a:rPr>
              <a:t>All inhabitants are part of connected people and devices.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51" name="Freeform 107"/>
          <p:cNvSpPr/>
          <p:nvPr/>
        </p:nvSpPr>
        <p:spPr>
          <a:xfrm>
            <a:off x="5144760" y="2411640"/>
            <a:ext cx="322200" cy="319320"/>
          </a:xfrm>
          <a:custGeom>
            <a:avLst/>
            <a:gdLst/>
            <a:ahLst/>
            <a:rect l="l" t="t" r="r" b="b"/>
            <a:pathLst>
              <a:path w="186" h="184">
                <a:moveTo>
                  <a:pt x="68" y="125"/>
                </a:moveTo>
                <a:cubicBezTo>
                  <a:pt x="118" y="125"/>
                  <a:pt x="118" y="125"/>
                  <a:pt x="118" y="125"/>
                </a:cubicBezTo>
                <a:cubicBezTo>
                  <a:pt x="123" y="125"/>
                  <a:pt x="127" y="121"/>
                  <a:pt x="127" y="116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127" y="103"/>
                  <a:pt x="123" y="99"/>
                  <a:pt x="118" y="99"/>
                </a:cubicBezTo>
                <a:cubicBezTo>
                  <a:pt x="68" y="99"/>
                  <a:pt x="68" y="99"/>
                  <a:pt x="68" y="99"/>
                </a:cubicBezTo>
                <a:cubicBezTo>
                  <a:pt x="63" y="99"/>
                  <a:pt x="59" y="103"/>
                  <a:pt x="59" y="108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21"/>
                  <a:pt x="63" y="125"/>
                  <a:pt x="68" y="125"/>
                </a:cubicBezTo>
                <a:close/>
                <a:moveTo>
                  <a:pt x="68" y="108"/>
                </a:moveTo>
                <a:cubicBezTo>
                  <a:pt x="118" y="108"/>
                  <a:pt x="118" y="108"/>
                  <a:pt x="118" y="108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68" y="116"/>
                  <a:pt x="68" y="116"/>
                  <a:pt x="68" y="116"/>
                </a:cubicBezTo>
                <a:lnTo>
                  <a:pt x="68" y="108"/>
                </a:lnTo>
                <a:close/>
                <a:moveTo>
                  <a:pt x="177" y="49"/>
                </a:moveTo>
                <a:cubicBezTo>
                  <a:pt x="161" y="49"/>
                  <a:pt x="161" y="49"/>
                  <a:pt x="161" y="4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3" y="20"/>
                  <a:pt x="144" y="15"/>
                  <a:pt x="135" y="18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74" y="4"/>
                  <a:pt x="74" y="4"/>
                  <a:pt x="74" y="4"/>
                </a:cubicBezTo>
                <a:cubicBezTo>
                  <a:pt x="66" y="0"/>
                  <a:pt x="56" y="3"/>
                  <a:pt x="51" y="11"/>
                </a:cubicBezTo>
                <a:cubicBezTo>
                  <a:pt x="29" y="49"/>
                  <a:pt x="29" y="49"/>
                  <a:pt x="29" y="49"/>
                </a:cubicBezTo>
                <a:cubicBezTo>
                  <a:pt x="8" y="49"/>
                  <a:pt x="8" y="49"/>
                  <a:pt x="8" y="49"/>
                </a:cubicBezTo>
                <a:cubicBezTo>
                  <a:pt x="4" y="49"/>
                  <a:pt x="0" y="52"/>
                  <a:pt x="0" y="5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9"/>
                  <a:pt x="4" y="82"/>
                  <a:pt x="8" y="82"/>
                </a:cubicBezTo>
                <a:cubicBezTo>
                  <a:pt x="17" y="82"/>
                  <a:pt x="17" y="82"/>
                  <a:pt x="17" y="82"/>
                </a:cubicBezTo>
                <a:cubicBezTo>
                  <a:pt x="17" y="175"/>
                  <a:pt x="17" y="175"/>
                  <a:pt x="17" y="175"/>
                </a:cubicBezTo>
                <a:cubicBezTo>
                  <a:pt x="17" y="180"/>
                  <a:pt x="21" y="184"/>
                  <a:pt x="25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5" y="184"/>
                  <a:pt x="169" y="180"/>
                  <a:pt x="169" y="175"/>
                </a:cubicBezTo>
                <a:cubicBezTo>
                  <a:pt x="169" y="82"/>
                  <a:pt x="169" y="82"/>
                  <a:pt x="169" y="82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82" y="82"/>
                  <a:pt x="186" y="79"/>
                  <a:pt x="186" y="74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86" y="52"/>
                  <a:pt x="182" y="49"/>
                  <a:pt x="177" y="49"/>
                </a:cubicBezTo>
                <a:close/>
                <a:moveTo>
                  <a:pt x="137" y="26"/>
                </a:moveTo>
                <a:cubicBezTo>
                  <a:pt x="141" y="24"/>
                  <a:pt x="146" y="27"/>
                  <a:pt x="147" y="32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41" y="42"/>
                  <a:pt x="141" y="42"/>
                  <a:pt x="141" y="4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21" y="30"/>
                  <a:pt x="121" y="30"/>
                  <a:pt x="121" y="30"/>
                </a:cubicBezTo>
                <a:lnTo>
                  <a:pt x="137" y="26"/>
                </a:lnTo>
                <a:close/>
                <a:moveTo>
                  <a:pt x="134" y="49"/>
                </a:moveTo>
                <a:cubicBezTo>
                  <a:pt x="78" y="49"/>
                  <a:pt x="78" y="49"/>
                  <a:pt x="78" y="49"/>
                </a:cubicBezTo>
                <a:cubicBezTo>
                  <a:pt x="92" y="24"/>
                  <a:pt x="92" y="24"/>
                  <a:pt x="92" y="24"/>
                </a:cubicBezTo>
                <a:lnTo>
                  <a:pt x="134" y="49"/>
                </a:lnTo>
                <a:close/>
                <a:moveTo>
                  <a:pt x="59" y="15"/>
                </a:moveTo>
                <a:cubicBezTo>
                  <a:pt x="61" y="11"/>
                  <a:pt x="66" y="9"/>
                  <a:pt x="70" y="12"/>
                </a:cubicBezTo>
                <a:cubicBezTo>
                  <a:pt x="85" y="20"/>
                  <a:pt x="85" y="20"/>
                  <a:pt x="85" y="20"/>
                </a:cubicBezTo>
                <a:cubicBezTo>
                  <a:pt x="68" y="49"/>
                  <a:pt x="68" y="49"/>
                  <a:pt x="68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9"/>
                  <a:pt x="49" y="49"/>
                  <a:pt x="49" y="49"/>
                </a:cubicBezTo>
                <a:cubicBezTo>
                  <a:pt x="39" y="49"/>
                  <a:pt x="39" y="49"/>
                  <a:pt x="39" y="49"/>
                </a:cubicBezTo>
                <a:lnTo>
                  <a:pt x="59" y="15"/>
                </a:lnTo>
                <a:close/>
                <a:moveTo>
                  <a:pt x="160" y="175"/>
                </a:moveTo>
                <a:cubicBezTo>
                  <a:pt x="25" y="175"/>
                  <a:pt x="25" y="175"/>
                  <a:pt x="25" y="175"/>
                </a:cubicBezTo>
                <a:cubicBezTo>
                  <a:pt x="25" y="82"/>
                  <a:pt x="25" y="82"/>
                  <a:pt x="25" y="82"/>
                </a:cubicBezTo>
                <a:cubicBezTo>
                  <a:pt x="160" y="82"/>
                  <a:pt x="160" y="82"/>
                  <a:pt x="160" y="82"/>
                </a:cubicBezTo>
                <a:lnTo>
                  <a:pt x="160" y="175"/>
                </a:lnTo>
                <a:close/>
                <a:moveTo>
                  <a:pt x="177" y="74"/>
                </a:moveTo>
                <a:cubicBezTo>
                  <a:pt x="8" y="74"/>
                  <a:pt x="8" y="74"/>
                  <a:pt x="8" y="74"/>
                </a:cubicBezTo>
                <a:cubicBezTo>
                  <a:pt x="8" y="57"/>
                  <a:pt x="8" y="57"/>
                  <a:pt x="8" y="57"/>
                </a:cubicBezTo>
                <a:cubicBezTo>
                  <a:pt x="177" y="57"/>
                  <a:pt x="177" y="57"/>
                  <a:pt x="177" y="57"/>
                </a:cubicBezTo>
                <a:lnTo>
                  <a:pt x="177" y="74"/>
                </a:lnTo>
                <a:close/>
                <a:moveTo>
                  <a:pt x="65" y="38"/>
                </a:moveTo>
                <a:cubicBezTo>
                  <a:pt x="57" y="34"/>
                  <a:pt x="57" y="34"/>
                  <a:pt x="57" y="34"/>
                </a:cubicBezTo>
                <a:cubicBezTo>
                  <a:pt x="53" y="41"/>
                  <a:pt x="53" y="41"/>
                  <a:pt x="53" y="41"/>
                </a:cubicBezTo>
                <a:cubicBezTo>
                  <a:pt x="61" y="45"/>
                  <a:pt x="61" y="45"/>
                  <a:pt x="61" y="45"/>
                </a:cubicBezTo>
                <a:lnTo>
                  <a:pt x="65" y="38"/>
                </a:lnTo>
                <a:close/>
                <a:moveTo>
                  <a:pt x="73" y="23"/>
                </a:moveTo>
                <a:cubicBezTo>
                  <a:pt x="66" y="19"/>
                  <a:pt x="66" y="19"/>
                  <a:pt x="66" y="19"/>
                </a:cubicBezTo>
                <a:cubicBezTo>
                  <a:pt x="62" y="26"/>
                  <a:pt x="62" y="26"/>
                  <a:pt x="62" y="26"/>
                </a:cubicBezTo>
                <a:cubicBezTo>
                  <a:pt x="69" y="31"/>
                  <a:pt x="69" y="31"/>
                  <a:pt x="69" y="31"/>
                </a:cubicBezTo>
                <a:lnTo>
                  <a:pt x="73" y="23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Rectangle 45"/>
          <p:cNvSpPr/>
          <p:nvPr/>
        </p:nvSpPr>
        <p:spPr>
          <a:xfrm>
            <a:off x="7973640" y="2367360"/>
            <a:ext cx="533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aleway"/>
              </a:rPr>
              <a:t>05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3" name="Rectangle 46"/>
          <p:cNvSpPr/>
          <p:nvPr/>
        </p:nvSpPr>
        <p:spPr>
          <a:xfrm>
            <a:off x="7697160" y="2659680"/>
            <a:ext cx="80604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</a:rPr>
              <a:t>SERVICE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54" name="Freeform 47"/>
          <p:cNvSpPr/>
          <p:nvPr/>
        </p:nvSpPr>
        <p:spPr>
          <a:xfrm>
            <a:off x="5772600" y="2505240"/>
            <a:ext cx="76320" cy="118800"/>
          </a:xfrm>
          <a:custGeom>
            <a:avLst/>
            <a:gdLst/>
            <a:ahLst/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Shape 1816"/>
          <p:cNvSpPr/>
          <p:nvPr/>
        </p:nvSpPr>
        <p:spPr>
          <a:xfrm>
            <a:off x="4806000" y="3323880"/>
            <a:ext cx="3616200" cy="80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Freeform 11"/>
          <p:cNvSpPr/>
          <p:nvPr/>
        </p:nvSpPr>
        <p:spPr>
          <a:xfrm>
            <a:off x="7447680" y="3439080"/>
            <a:ext cx="1127880" cy="763200"/>
          </a:xfrm>
          <a:custGeom>
            <a:avLst/>
            <a:gdLst/>
            <a:ahLst/>
            <a:rect l="l" t="t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Rectangle 51"/>
          <p:cNvSpPr/>
          <p:nvPr/>
        </p:nvSpPr>
        <p:spPr>
          <a:xfrm>
            <a:off x="6127920" y="3442680"/>
            <a:ext cx="125892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Raleway"/>
              </a:rPr>
              <a:t>SUCCESS ACHIEVE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en-GB" sz="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 Light"/>
              </a:rPr>
              <a:t>All inhabitants are part of connected people and devices.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58" name="Freeform 124"/>
          <p:cNvSpPr/>
          <p:nvPr/>
        </p:nvSpPr>
        <p:spPr>
          <a:xfrm>
            <a:off x="5174280" y="3577680"/>
            <a:ext cx="292680" cy="291960"/>
          </a:xfrm>
          <a:custGeom>
            <a:avLst/>
            <a:gdLst/>
            <a:ahLst/>
            <a:rect l="l" t="t" r="r" b="b"/>
            <a:pathLst>
              <a:path w="186" h="185">
                <a:moveTo>
                  <a:pt x="41" y="125"/>
                </a:move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6" y="119"/>
                  <a:pt x="46" y="118"/>
                </a:cubicBezTo>
                <a:cubicBezTo>
                  <a:pt x="46" y="116"/>
                  <a:pt x="44" y="114"/>
                  <a:pt x="42" y="114"/>
                </a:cubicBezTo>
                <a:cubicBezTo>
                  <a:pt x="41" y="114"/>
                  <a:pt x="40" y="114"/>
                  <a:pt x="39" y="115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4" y="120"/>
                  <a:pt x="34" y="121"/>
                  <a:pt x="34" y="122"/>
                </a:cubicBezTo>
                <a:cubicBezTo>
                  <a:pt x="34" y="124"/>
                  <a:pt x="36" y="126"/>
                  <a:pt x="38" y="126"/>
                </a:cubicBezTo>
                <a:cubicBezTo>
                  <a:pt x="39" y="126"/>
                  <a:pt x="40" y="126"/>
                  <a:pt x="41" y="125"/>
                </a:cubicBezTo>
                <a:close/>
                <a:moveTo>
                  <a:pt x="67" y="122"/>
                </a:moveTo>
                <a:cubicBezTo>
                  <a:pt x="67" y="120"/>
                  <a:pt x="66" y="118"/>
                  <a:pt x="63" y="118"/>
                </a:cubicBezTo>
                <a:cubicBezTo>
                  <a:pt x="62" y="118"/>
                  <a:pt x="61" y="118"/>
                  <a:pt x="60" y="119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17" y="162"/>
                  <a:pt x="17" y="163"/>
                  <a:pt x="17" y="164"/>
                </a:cubicBezTo>
                <a:cubicBezTo>
                  <a:pt x="17" y="167"/>
                  <a:pt x="19" y="168"/>
                  <a:pt x="21" y="168"/>
                </a:cubicBezTo>
                <a:cubicBezTo>
                  <a:pt x="22" y="168"/>
                  <a:pt x="23" y="168"/>
                  <a:pt x="24" y="167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24"/>
                  <a:pt x="67" y="123"/>
                  <a:pt x="67" y="122"/>
                </a:cubicBezTo>
                <a:close/>
                <a:moveTo>
                  <a:pt x="186" y="4"/>
                </a:moveTo>
                <a:cubicBezTo>
                  <a:pt x="186" y="2"/>
                  <a:pt x="184" y="0"/>
                  <a:pt x="181" y="0"/>
                </a:cubicBezTo>
                <a:cubicBezTo>
                  <a:pt x="181" y="0"/>
                  <a:pt x="180" y="0"/>
                  <a:pt x="180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7"/>
                  <a:pt x="0" y="78"/>
                  <a:pt x="0" y="80"/>
                </a:cubicBezTo>
                <a:cubicBezTo>
                  <a:pt x="0" y="82"/>
                  <a:pt x="1" y="83"/>
                  <a:pt x="3" y="84"/>
                </a:cubicBezTo>
                <a:cubicBezTo>
                  <a:pt x="3" y="84"/>
                  <a:pt x="3" y="84"/>
                  <a:pt x="3" y="84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4"/>
                  <a:pt x="103" y="185"/>
                  <a:pt x="105" y="185"/>
                </a:cubicBezTo>
                <a:cubicBezTo>
                  <a:pt x="107" y="185"/>
                  <a:pt x="109" y="184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5"/>
                  <a:pt x="186" y="5"/>
                  <a:pt x="186" y="4"/>
                </a:cubicBezTo>
                <a:close/>
                <a:moveTo>
                  <a:pt x="15" y="80"/>
                </a:moveTo>
                <a:cubicBezTo>
                  <a:pt x="163" y="16"/>
                  <a:pt x="163" y="16"/>
                  <a:pt x="163" y="16"/>
                </a:cubicBezTo>
                <a:cubicBezTo>
                  <a:pt x="75" y="104"/>
                  <a:pt x="75" y="104"/>
                  <a:pt x="75" y="104"/>
                </a:cubicBezTo>
                <a:lnTo>
                  <a:pt x="15" y="80"/>
                </a:lnTo>
                <a:close/>
                <a:moveTo>
                  <a:pt x="105" y="170"/>
                </a:moveTo>
                <a:cubicBezTo>
                  <a:pt x="81" y="110"/>
                  <a:pt x="81" y="110"/>
                  <a:pt x="81" y="110"/>
                </a:cubicBezTo>
                <a:cubicBezTo>
                  <a:pt x="169" y="22"/>
                  <a:pt x="169" y="22"/>
                  <a:pt x="169" y="22"/>
                </a:cubicBezTo>
                <a:lnTo>
                  <a:pt x="105" y="170"/>
                </a:lnTo>
                <a:close/>
                <a:moveTo>
                  <a:pt x="67" y="139"/>
                </a:moveTo>
                <a:cubicBezTo>
                  <a:pt x="66" y="139"/>
                  <a:pt x="65" y="139"/>
                  <a:pt x="64" y="140"/>
                </a:cubicBezTo>
                <a:cubicBezTo>
                  <a:pt x="52" y="153"/>
                  <a:pt x="52" y="153"/>
                  <a:pt x="52" y="153"/>
                </a:cubicBezTo>
                <a:cubicBezTo>
                  <a:pt x="51" y="154"/>
                  <a:pt x="51" y="155"/>
                  <a:pt x="51" y="156"/>
                </a:cubicBezTo>
                <a:cubicBezTo>
                  <a:pt x="51" y="158"/>
                  <a:pt x="52" y="160"/>
                  <a:pt x="55" y="160"/>
                </a:cubicBezTo>
                <a:cubicBezTo>
                  <a:pt x="56" y="160"/>
                  <a:pt x="57" y="160"/>
                  <a:pt x="58" y="159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1" y="145"/>
                  <a:pt x="72" y="144"/>
                  <a:pt x="72" y="143"/>
                </a:cubicBezTo>
                <a:cubicBezTo>
                  <a:pt x="72" y="141"/>
                  <a:pt x="70" y="139"/>
                  <a:pt x="67" y="13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Rectangle 53"/>
          <p:cNvSpPr/>
          <p:nvPr/>
        </p:nvSpPr>
        <p:spPr>
          <a:xfrm>
            <a:off x="7967160" y="3526200"/>
            <a:ext cx="533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aleway"/>
              </a:rPr>
              <a:t>06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0" name="Rectangle 54"/>
          <p:cNvSpPr/>
          <p:nvPr/>
        </p:nvSpPr>
        <p:spPr>
          <a:xfrm>
            <a:off x="7697160" y="3818520"/>
            <a:ext cx="80604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</a:rPr>
              <a:t>SERVICE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61" name="Freeform 55"/>
          <p:cNvSpPr/>
          <p:nvPr/>
        </p:nvSpPr>
        <p:spPr>
          <a:xfrm>
            <a:off x="5773320" y="3664440"/>
            <a:ext cx="76320" cy="118800"/>
          </a:xfrm>
          <a:custGeom>
            <a:avLst/>
            <a:gdLst/>
            <a:ahLst/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32"/>
          <p:cNvSpPr/>
          <p:nvPr/>
        </p:nvSpPr>
        <p:spPr>
          <a:xfrm>
            <a:off x="0" y="5400"/>
            <a:ext cx="9143640" cy="5143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Shape 1833"/>
          <p:cNvSpPr/>
          <p:nvPr/>
        </p:nvSpPr>
        <p:spPr>
          <a:xfrm>
            <a:off x="0" y="-360"/>
            <a:ext cx="9143640" cy="514908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4" name="Group 43"/>
          <p:cNvGrpSpPr/>
          <p:nvPr/>
        </p:nvGrpSpPr>
        <p:grpSpPr>
          <a:xfrm>
            <a:off x="8199720" y="313200"/>
            <a:ext cx="393840" cy="253440"/>
            <a:chOff x="8199720" y="313200"/>
            <a:chExt cx="393840" cy="253440"/>
          </a:xfrm>
        </p:grpSpPr>
        <p:sp>
          <p:nvSpPr>
            <p:cNvPr id="165" name="Straight Connector 44"/>
            <p:cNvSpPr/>
            <p:nvPr/>
          </p:nvSpPr>
          <p:spPr>
            <a:xfrm>
              <a:off x="8591400" y="313200"/>
              <a:ext cx="0" cy="253440"/>
            </a:xfrm>
            <a:prstGeom prst="line">
              <a:avLst/>
            </a:prstGeom>
            <a:ln w="19050">
              <a:solidFill>
                <a:srgbClr val="ffa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6" name="Straight Connector 45"/>
            <p:cNvSpPr/>
            <p:nvPr/>
          </p:nvSpPr>
          <p:spPr>
            <a:xfrm>
              <a:off x="8394840" y="335880"/>
              <a:ext cx="196560" cy="230760"/>
            </a:xfrm>
            <a:prstGeom prst="line">
              <a:avLst/>
            </a:prstGeom>
            <a:ln w="19050">
              <a:solidFill>
                <a:srgbClr val="ffa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7" name="Straight Connector 48"/>
            <p:cNvSpPr/>
            <p:nvPr/>
          </p:nvSpPr>
          <p:spPr>
            <a:xfrm flipH="1">
              <a:off x="8206560" y="335880"/>
              <a:ext cx="192600" cy="230760"/>
            </a:xfrm>
            <a:prstGeom prst="line">
              <a:avLst/>
            </a:prstGeom>
            <a:ln w="19050">
              <a:solidFill>
                <a:srgbClr val="ffa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8" name="Straight Connector 50"/>
            <p:cNvSpPr/>
            <p:nvPr/>
          </p:nvSpPr>
          <p:spPr>
            <a:xfrm>
              <a:off x="8206560" y="313200"/>
              <a:ext cx="0" cy="253440"/>
            </a:xfrm>
            <a:prstGeom prst="line">
              <a:avLst/>
            </a:prstGeom>
            <a:ln w="19050">
              <a:solidFill>
                <a:srgbClr val="ffa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9" name="Straight Connector 51"/>
            <p:cNvSpPr/>
            <p:nvPr/>
          </p:nvSpPr>
          <p:spPr>
            <a:xfrm flipH="1">
              <a:off x="8199720" y="566640"/>
              <a:ext cx="393840" cy="0"/>
            </a:xfrm>
            <a:prstGeom prst="line">
              <a:avLst/>
            </a:prstGeom>
            <a:ln w="19050">
              <a:solidFill>
                <a:srgbClr val="ffa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Straight Connector 53"/>
            <p:cNvSpPr/>
            <p:nvPr/>
          </p:nvSpPr>
          <p:spPr>
            <a:xfrm flipH="1">
              <a:off x="8399160" y="313200"/>
              <a:ext cx="192240" cy="231120"/>
            </a:xfrm>
            <a:prstGeom prst="line">
              <a:avLst/>
            </a:prstGeom>
            <a:ln w="19050">
              <a:solidFill>
                <a:srgbClr val="ffa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1" name="Straight Connector 54"/>
            <p:cNvSpPr/>
            <p:nvPr/>
          </p:nvSpPr>
          <p:spPr>
            <a:xfrm>
              <a:off x="8206560" y="313200"/>
              <a:ext cx="194760" cy="232920"/>
            </a:xfrm>
            <a:prstGeom prst="line">
              <a:avLst/>
            </a:prstGeom>
            <a:ln w="19050">
              <a:solidFill>
                <a:srgbClr val="ffa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72" name="TextBox 56"/>
          <p:cNvSpPr/>
          <p:nvPr/>
        </p:nvSpPr>
        <p:spPr>
          <a:xfrm>
            <a:off x="2103480" y="3755160"/>
            <a:ext cx="2159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  <a:ea typeface="Roboto Light"/>
              </a:rPr>
              <a:t>MORE AND MORE</a:t>
            </a:r>
            <a:endParaRPr b="0" lang="en-GB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 Light"/>
                <a:ea typeface="Roboto Light"/>
              </a:rPr>
              <a:t>Dessert tiramisu sweet cotton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73" name="Freeform 173"/>
          <p:cNvSpPr/>
          <p:nvPr/>
        </p:nvSpPr>
        <p:spPr>
          <a:xfrm>
            <a:off x="1351440" y="3816000"/>
            <a:ext cx="291960" cy="293760"/>
          </a:xfrm>
          <a:custGeom>
            <a:avLst/>
            <a:gdLst/>
            <a:ahLst/>
            <a:rect l="l" t="t" r="r" b="b"/>
            <a:pathLst>
              <a:path w="189" h="190">
                <a:moveTo>
                  <a:pt x="173" y="17"/>
                </a:moveTo>
                <a:cubicBezTo>
                  <a:pt x="156" y="0"/>
                  <a:pt x="130" y="0"/>
                  <a:pt x="113" y="17"/>
                </a:cubicBezTo>
                <a:cubicBezTo>
                  <a:pt x="105" y="25"/>
                  <a:pt x="101" y="35"/>
                  <a:pt x="101" y="45"/>
                </a:cubicBezTo>
                <a:cubicBezTo>
                  <a:pt x="37" y="117"/>
                  <a:pt x="37" y="117"/>
                  <a:pt x="37" y="117"/>
                </a:cubicBezTo>
                <a:cubicBezTo>
                  <a:pt x="32" y="122"/>
                  <a:pt x="29" y="128"/>
                  <a:pt x="29" y="135"/>
                </a:cubicBezTo>
                <a:cubicBezTo>
                  <a:pt x="29" y="140"/>
                  <a:pt x="30" y="144"/>
                  <a:pt x="33" y="148"/>
                </a:cubicBezTo>
                <a:cubicBezTo>
                  <a:pt x="21" y="155"/>
                  <a:pt x="16" y="161"/>
                  <a:pt x="21" y="174"/>
                </a:cubicBezTo>
                <a:cubicBezTo>
                  <a:pt x="21" y="176"/>
                  <a:pt x="21" y="177"/>
                  <a:pt x="21" y="177"/>
                </a:cubicBezTo>
                <a:cubicBezTo>
                  <a:pt x="19" y="180"/>
                  <a:pt x="10" y="181"/>
                  <a:pt x="4" y="182"/>
                </a:cubicBezTo>
                <a:cubicBezTo>
                  <a:pt x="4" y="182"/>
                  <a:pt x="4" y="181"/>
                  <a:pt x="4" y="181"/>
                </a:cubicBezTo>
                <a:cubicBezTo>
                  <a:pt x="1" y="181"/>
                  <a:pt x="0" y="183"/>
                  <a:pt x="0" y="186"/>
                </a:cubicBezTo>
                <a:cubicBezTo>
                  <a:pt x="0" y="188"/>
                  <a:pt x="1" y="190"/>
                  <a:pt x="4" y="190"/>
                </a:cubicBezTo>
                <a:cubicBezTo>
                  <a:pt x="4" y="190"/>
                  <a:pt x="4" y="190"/>
                  <a:pt x="4" y="190"/>
                </a:cubicBezTo>
                <a:cubicBezTo>
                  <a:pt x="7" y="190"/>
                  <a:pt x="22" y="190"/>
                  <a:pt x="28" y="182"/>
                </a:cubicBezTo>
                <a:cubicBezTo>
                  <a:pt x="29" y="180"/>
                  <a:pt x="30" y="176"/>
                  <a:pt x="29" y="172"/>
                </a:cubicBezTo>
                <a:cubicBezTo>
                  <a:pt x="26" y="164"/>
                  <a:pt x="27" y="161"/>
                  <a:pt x="38" y="154"/>
                </a:cubicBezTo>
                <a:cubicBezTo>
                  <a:pt x="43" y="158"/>
                  <a:pt x="48" y="160"/>
                  <a:pt x="54" y="160"/>
                </a:cubicBezTo>
                <a:cubicBezTo>
                  <a:pt x="61" y="160"/>
                  <a:pt x="68" y="158"/>
                  <a:pt x="72" y="153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55" y="88"/>
                  <a:pt x="165" y="84"/>
                  <a:pt x="173" y="76"/>
                </a:cubicBezTo>
                <a:cubicBezTo>
                  <a:pt x="189" y="60"/>
                  <a:pt x="189" y="33"/>
                  <a:pt x="173" y="17"/>
                </a:cubicBezTo>
                <a:close/>
                <a:moveTo>
                  <a:pt x="66" y="147"/>
                </a:moveTo>
                <a:cubicBezTo>
                  <a:pt x="63" y="150"/>
                  <a:pt x="59" y="152"/>
                  <a:pt x="54" y="152"/>
                </a:cubicBezTo>
                <a:cubicBezTo>
                  <a:pt x="45" y="152"/>
                  <a:pt x="38" y="144"/>
                  <a:pt x="38" y="135"/>
                </a:cubicBezTo>
                <a:cubicBezTo>
                  <a:pt x="38" y="130"/>
                  <a:pt x="39" y="126"/>
                  <a:pt x="42" y="123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4" y="64"/>
                  <a:pt x="108" y="71"/>
                  <a:pt x="113" y="76"/>
                </a:cubicBezTo>
                <a:cubicBezTo>
                  <a:pt x="119" y="82"/>
                  <a:pt x="126" y="86"/>
                  <a:pt x="133" y="87"/>
                </a:cubicBezTo>
                <a:lnTo>
                  <a:pt x="66" y="147"/>
                </a:lnTo>
                <a:close/>
                <a:moveTo>
                  <a:pt x="167" y="70"/>
                </a:moveTo>
                <a:cubicBezTo>
                  <a:pt x="154" y="84"/>
                  <a:pt x="132" y="84"/>
                  <a:pt x="119" y="70"/>
                </a:cubicBezTo>
                <a:cubicBezTo>
                  <a:pt x="106" y="57"/>
                  <a:pt x="106" y="36"/>
                  <a:pt x="119" y="23"/>
                </a:cubicBezTo>
                <a:cubicBezTo>
                  <a:pt x="132" y="10"/>
                  <a:pt x="154" y="10"/>
                  <a:pt x="167" y="23"/>
                </a:cubicBezTo>
                <a:cubicBezTo>
                  <a:pt x="180" y="36"/>
                  <a:pt x="180" y="57"/>
                  <a:pt x="167" y="70"/>
                </a:cubicBezTo>
                <a:close/>
                <a:moveTo>
                  <a:pt x="78" y="105"/>
                </a:moveTo>
                <a:cubicBezTo>
                  <a:pt x="84" y="111"/>
                  <a:pt x="84" y="111"/>
                  <a:pt x="84" y="111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99" y="78"/>
                  <a:pt x="99" y="78"/>
                  <a:pt x="99" y="78"/>
                </a:cubicBezTo>
                <a:lnTo>
                  <a:pt x="78" y="105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Box 59"/>
          <p:cNvSpPr/>
          <p:nvPr/>
        </p:nvSpPr>
        <p:spPr>
          <a:xfrm>
            <a:off x="2103480" y="2887200"/>
            <a:ext cx="2159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  <a:ea typeface="Roboto Light"/>
              </a:rPr>
              <a:t>WE ARE OFFERING</a:t>
            </a:r>
            <a:endParaRPr b="0" lang="en-GB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 Light"/>
                <a:ea typeface="Roboto Light"/>
              </a:rPr>
              <a:t>Dessert tiramisu sweet cotton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75" name="Freeform 175"/>
          <p:cNvSpPr/>
          <p:nvPr/>
        </p:nvSpPr>
        <p:spPr>
          <a:xfrm>
            <a:off x="1356480" y="3004200"/>
            <a:ext cx="287640" cy="181440"/>
          </a:xfrm>
          <a:custGeom>
            <a:avLst/>
            <a:gdLst/>
            <a:ahLst/>
            <a:rect l="l" t="t" r="r" b="b"/>
            <a:pathLst>
              <a:path w="186" h="118">
                <a:moveTo>
                  <a:pt x="123" y="17"/>
                </a:moveTo>
                <a:cubicBezTo>
                  <a:pt x="120" y="17"/>
                  <a:pt x="118" y="19"/>
                  <a:pt x="118" y="21"/>
                </a:cubicBezTo>
                <a:cubicBezTo>
                  <a:pt x="118" y="23"/>
                  <a:pt x="120" y="25"/>
                  <a:pt x="123" y="25"/>
                </a:cubicBezTo>
                <a:cubicBezTo>
                  <a:pt x="125" y="25"/>
                  <a:pt x="127" y="23"/>
                  <a:pt x="127" y="21"/>
                </a:cubicBezTo>
                <a:cubicBezTo>
                  <a:pt x="127" y="19"/>
                  <a:pt x="125" y="17"/>
                  <a:pt x="123" y="17"/>
                </a:cubicBezTo>
                <a:close/>
                <a:moveTo>
                  <a:pt x="182" y="17"/>
                </a:moveTo>
                <a:cubicBezTo>
                  <a:pt x="181" y="17"/>
                  <a:pt x="180" y="17"/>
                  <a:pt x="180" y="17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144" y="17"/>
                  <a:pt x="144" y="17"/>
                  <a:pt x="144" y="17"/>
                </a:cubicBezTo>
                <a:cubicBezTo>
                  <a:pt x="144" y="8"/>
                  <a:pt x="136" y="0"/>
                  <a:pt x="12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1"/>
                  <a:pt x="8" y="118"/>
                  <a:pt x="17" y="118"/>
                </a:cubicBezTo>
                <a:cubicBezTo>
                  <a:pt x="127" y="118"/>
                  <a:pt x="127" y="118"/>
                  <a:pt x="127" y="118"/>
                </a:cubicBezTo>
                <a:cubicBezTo>
                  <a:pt x="136" y="118"/>
                  <a:pt x="144" y="111"/>
                  <a:pt x="144" y="101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80" y="101"/>
                  <a:pt x="180" y="101"/>
                  <a:pt x="180" y="101"/>
                </a:cubicBezTo>
                <a:cubicBezTo>
                  <a:pt x="180" y="101"/>
                  <a:pt x="180" y="101"/>
                  <a:pt x="180" y="101"/>
                </a:cubicBezTo>
                <a:cubicBezTo>
                  <a:pt x="180" y="101"/>
                  <a:pt x="181" y="101"/>
                  <a:pt x="182" y="101"/>
                </a:cubicBezTo>
                <a:cubicBezTo>
                  <a:pt x="184" y="101"/>
                  <a:pt x="186" y="99"/>
                  <a:pt x="186" y="97"/>
                </a:cubicBezTo>
                <a:cubicBezTo>
                  <a:pt x="186" y="21"/>
                  <a:pt x="186" y="21"/>
                  <a:pt x="186" y="21"/>
                </a:cubicBezTo>
                <a:cubicBezTo>
                  <a:pt x="186" y="19"/>
                  <a:pt x="184" y="17"/>
                  <a:pt x="182" y="17"/>
                </a:cubicBezTo>
                <a:close/>
                <a:moveTo>
                  <a:pt x="135" y="101"/>
                </a:moveTo>
                <a:cubicBezTo>
                  <a:pt x="135" y="106"/>
                  <a:pt x="132" y="110"/>
                  <a:pt x="127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3" y="110"/>
                  <a:pt x="9" y="106"/>
                  <a:pt x="9" y="101"/>
                </a:cubicBezTo>
                <a:cubicBezTo>
                  <a:pt x="9" y="42"/>
                  <a:pt x="9" y="42"/>
                  <a:pt x="9" y="42"/>
                </a:cubicBezTo>
                <a:cubicBezTo>
                  <a:pt x="135" y="42"/>
                  <a:pt x="135" y="42"/>
                  <a:pt x="135" y="42"/>
                </a:cubicBezTo>
                <a:lnTo>
                  <a:pt x="135" y="101"/>
                </a:lnTo>
                <a:close/>
                <a:moveTo>
                  <a:pt x="135" y="34"/>
                </a:moveTo>
                <a:cubicBezTo>
                  <a:pt x="9" y="34"/>
                  <a:pt x="9" y="34"/>
                  <a:pt x="9" y="34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2"/>
                  <a:pt x="13" y="8"/>
                  <a:pt x="17" y="8"/>
                </a:cubicBezTo>
                <a:cubicBezTo>
                  <a:pt x="127" y="8"/>
                  <a:pt x="127" y="8"/>
                  <a:pt x="127" y="8"/>
                </a:cubicBezTo>
                <a:cubicBezTo>
                  <a:pt x="132" y="8"/>
                  <a:pt x="135" y="12"/>
                  <a:pt x="135" y="17"/>
                </a:cubicBezTo>
                <a:lnTo>
                  <a:pt x="135" y="34"/>
                </a:lnTo>
                <a:close/>
                <a:moveTo>
                  <a:pt x="161" y="82"/>
                </a:moveTo>
                <a:cubicBezTo>
                  <a:pt x="144" y="73"/>
                  <a:pt x="144" y="73"/>
                  <a:pt x="144" y="73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61" y="36"/>
                  <a:pt x="161" y="36"/>
                  <a:pt x="161" y="36"/>
                </a:cubicBezTo>
                <a:lnTo>
                  <a:pt x="161" y="82"/>
                </a:lnTo>
                <a:close/>
                <a:moveTo>
                  <a:pt x="177" y="90"/>
                </a:moveTo>
                <a:cubicBezTo>
                  <a:pt x="169" y="86"/>
                  <a:pt x="169" y="86"/>
                  <a:pt x="169" y="86"/>
                </a:cubicBezTo>
                <a:cubicBezTo>
                  <a:pt x="169" y="32"/>
                  <a:pt x="169" y="32"/>
                  <a:pt x="169" y="32"/>
                </a:cubicBezTo>
                <a:cubicBezTo>
                  <a:pt x="177" y="28"/>
                  <a:pt x="177" y="28"/>
                  <a:pt x="177" y="28"/>
                </a:cubicBezTo>
                <a:lnTo>
                  <a:pt x="177" y="90"/>
                </a:lnTo>
                <a:close/>
                <a:moveTo>
                  <a:pt x="47" y="93"/>
                </a:moveTo>
                <a:cubicBezTo>
                  <a:pt x="97" y="93"/>
                  <a:pt x="97" y="93"/>
                  <a:pt x="97" y="93"/>
                </a:cubicBezTo>
                <a:cubicBezTo>
                  <a:pt x="109" y="93"/>
                  <a:pt x="118" y="83"/>
                  <a:pt x="118" y="72"/>
                </a:cubicBezTo>
                <a:cubicBezTo>
                  <a:pt x="118" y="60"/>
                  <a:pt x="109" y="51"/>
                  <a:pt x="97" y="51"/>
                </a:cubicBezTo>
                <a:cubicBezTo>
                  <a:pt x="86" y="51"/>
                  <a:pt x="76" y="60"/>
                  <a:pt x="76" y="72"/>
                </a:cubicBezTo>
                <a:cubicBezTo>
                  <a:pt x="76" y="77"/>
                  <a:pt x="78" y="81"/>
                  <a:pt x="81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6" y="81"/>
                  <a:pt x="68" y="77"/>
                  <a:pt x="68" y="72"/>
                </a:cubicBezTo>
                <a:cubicBezTo>
                  <a:pt x="68" y="60"/>
                  <a:pt x="58" y="51"/>
                  <a:pt x="47" y="51"/>
                </a:cubicBezTo>
                <a:cubicBezTo>
                  <a:pt x="35" y="51"/>
                  <a:pt x="26" y="60"/>
                  <a:pt x="26" y="72"/>
                </a:cubicBezTo>
                <a:cubicBezTo>
                  <a:pt x="26" y="83"/>
                  <a:pt x="35" y="93"/>
                  <a:pt x="47" y="93"/>
                </a:cubicBezTo>
                <a:close/>
                <a:moveTo>
                  <a:pt x="97" y="59"/>
                </a:moveTo>
                <a:cubicBezTo>
                  <a:pt x="104" y="59"/>
                  <a:pt x="110" y="65"/>
                  <a:pt x="110" y="72"/>
                </a:cubicBezTo>
                <a:cubicBezTo>
                  <a:pt x="110" y="79"/>
                  <a:pt x="104" y="84"/>
                  <a:pt x="97" y="84"/>
                </a:cubicBezTo>
                <a:cubicBezTo>
                  <a:pt x="90" y="84"/>
                  <a:pt x="85" y="79"/>
                  <a:pt x="85" y="72"/>
                </a:cubicBezTo>
                <a:cubicBezTo>
                  <a:pt x="85" y="65"/>
                  <a:pt x="90" y="59"/>
                  <a:pt x="97" y="59"/>
                </a:cubicBezTo>
                <a:close/>
                <a:moveTo>
                  <a:pt x="47" y="59"/>
                </a:moveTo>
                <a:cubicBezTo>
                  <a:pt x="54" y="59"/>
                  <a:pt x="59" y="65"/>
                  <a:pt x="59" y="72"/>
                </a:cubicBezTo>
                <a:cubicBezTo>
                  <a:pt x="59" y="79"/>
                  <a:pt x="54" y="84"/>
                  <a:pt x="47" y="84"/>
                </a:cubicBezTo>
                <a:cubicBezTo>
                  <a:pt x="40" y="84"/>
                  <a:pt x="34" y="79"/>
                  <a:pt x="34" y="72"/>
                </a:cubicBezTo>
                <a:cubicBezTo>
                  <a:pt x="34" y="65"/>
                  <a:pt x="40" y="59"/>
                  <a:pt x="47" y="59"/>
                </a:cubicBezTo>
                <a:close/>
                <a:moveTo>
                  <a:pt x="106" y="17"/>
                </a:moveTo>
                <a:cubicBezTo>
                  <a:pt x="103" y="17"/>
                  <a:pt x="102" y="19"/>
                  <a:pt x="102" y="21"/>
                </a:cubicBezTo>
                <a:cubicBezTo>
                  <a:pt x="102" y="23"/>
                  <a:pt x="103" y="25"/>
                  <a:pt x="106" y="25"/>
                </a:cubicBezTo>
                <a:cubicBezTo>
                  <a:pt x="108" y="25"/>
                  <a:pt x="110" y="23"/>
                  <a:pt x="110" y="21"/>
                </a:cubicBezTo>
                <a:cubicBezTo>
                  <a:pt x="110" y="19"/>
                  <a:pt x="108" y="17"/>
                  <a:pt x="106" y="17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Box 64"/>
          <p:cNvSpPr/>
          <p:nvPr/>
        </p:nvSpPr>
        <p:spPr>
          <a:xfrm>
            <a:off x="2103480" y="2019600"/>
            <a:ext cx="2159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  <a:ea typeface="Roboto Light"/>
              </a:rPr>
              <a:t>OUR FIRST SERVICE</a:t>
            </a:r>
            <a:endParaRPr b="0" lang="en-GB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 Light"/>
                <a:ea typeface="Roboto Light"/>
              </a:rPr>
              <a:t>Dessert tiramisu sweet cotton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77" name="Freeform 190"/>
          <p:cNvSpPr/>
          <p:nvPr/>
        </p:nvSpPr>
        <p:spPr>
          <a:xfrm>
            <a:off x="1356480" y="2110680"/>
            <a:ext cx="286920" cy="232560"/>
          </a:xfrm>
          <a:custGeom>
            <a:avLst/>
            <a:gdLst/>
            <a:ahLst/>
            <a:rect l="l" t="t" r="r" b="b"/>
            <a:pathLst>
              <a:path w="186" h="151">
                <a:moveTo>
                  <a:pt x="93" y="59"/>
                </a:moveTo>
                <a:cubicBezTo>
                  <a:pt x="79" y="59"/>
                  <a:pt x="68" y="70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8" y="98"/>
                  <a:pt x="118" y="84"/>
                </a:cubicBezTo>
                <a:cubicBezTo>
                  <a:pt x="118" y="70"/>
                  <a:pt x="107" y="59"/>
                  <a:pt x="93" y="59"/>
                </a:cubicBezTo>
                <a:close/>
                <a:moveTo>
                  <a:pt x="93" y="101"/>
                </a:moveTo>
                <a:cubicBezTo>
                  <a:pt x="84" y="101"/>
                  <a:pt x="76" y="93"/>
                  <a:pt x="76" y="84"/>
                </a:cubicBezTo>
                <a:cubicBezTo>
                  <a:pt x="76" y="75"/>
                  <a:pt x="84" y="67"/>
                  <a:pt x="93" y="67"/>
                </a:cubicBezTo>
                <a:cubicBezTo>
                  <a:pt x="102" y="67"/>
                  <a:pt x="110" y="75"/>
                  <a:pt x="110" y="84"/>
                </a:cubicBezTo>
                <a:cubicBezTo>
                  <a:pt x="110" y="93"/>
                  <a:pt x="102" y="101"/>
                  <a:pt x="93" y="101"/>
                </a:cubicBezTo>
                <a:close/>
                <a:moveTo>
                  <a:pt x="72" y="25"/>
                </a:moveTo>
                <a:cubicBezTo>
                  <a:pt x="114" y="25"/>
                  <a:pt x="114" y="25"/>
                  <a:pt x="114" y="25"/>
                </a:cubicBezTo>
                <a:cubicBezTo>
                  <a:pt x="116" y="25"/>
                  <a:pt x="118" y="23"/>
                  <a:pt x="118" y="21"/>
                </a:cubicBezTo>
                <a:cubicBezTo>
                  <a:pt x="118" y="18"/>
                  <a:pt x="116" y="16"/>
                  <a:pt x="114" y="16"/>
                </a:cubicBezTo>
                <a:cubicBezTo>
                  <a:pt x="72" y="16"/>
                  <a:pt x="72" y="16"/>
                  <a:pt x="72" y="16"/>
                </a:cubicBezTo>
                <a:cubicBezTo>
                  <a:pt x="70" y="16"/>
                  <a:pt x="68" y="18"/>
                  <a:pt x="68" y="21"/>
                </a:cubicBezTo>
                <a:cubicBezTo>
                  <a:pt x="68" y="23"/>
                  <a:pt x="70" y="25"/>
                  <a:pt x="72" y="25"/>
                </a:cubicBezTo>
                <a:close/>
                <a:moveTo>
                  <a:pt x="156" y="33"/>
                </a:moveTo>
                <a:cubicBezTo>
                  <a:pt x="149" y="33"/>
                  <a:pt x="144" y="39"/>
                  <a:pt x="144" y="46"/>
                </a:cubicBezTo>
                <a:cubicBezTo>
                  <a:pt x="144" y="53"/>
                  <a:pt x="149" y="59"/>
                  <a:pt x="156" y="59"/>
                </a:cubicBezTo>
                <a:cubicBezTo>
                  <a:pt x="163" y="59"/>
                  <a:pt x="169" y="53"/>
                  <a:pt x="169" y="46"/>
                </a:cubicBezTo>
                <a:cubicBezTo>
                  <a:pt x="169" y="39"/>
                  <a:pt x="163" y="33"/>
                  <a:pt x="156" y="33"/>
                </a:cubicBezTo>
                <a:close/>
                <a:moveTo>
                  <a:pt x="156" y="50"/>
                </a:moveTo>
                <a:cubicBezTo>
                  <a:pt x="154" y="50"/>
                  <a:pt x="152" y="48"/>
                  <a:pt x="152" y="46"/>
                </a:cubicBezTo>
                <a:cubicBezTo>
                  <a:pt x="152" y="44"/>
                  <a:pt x="154" y="42"/>
                  <a:pt x="156" y="42"/>
                </a:cubicBezTo>
                <a:cubicBezTo>
                  <a:pt x="159" y="42"/>
                  <a:pt x="160" y="44"/>
                  <a:pt x="160" y="46"/>
                </a:cubicBezTo>
                <a:cubicBezTo>
                  <a:pt x="160" y="48"/>
                  <a:pt x="159" y="50"/>
                  <a:pt x="156" y="50"/>
                </a:cubicBezTo>
                <a:close/>
                <a:moveTo>
                  <a:pt x="169" y="16"/>
                </a:moveTo>
                <a:cubicBezTo>
                  <a:pt x="152" y="16"/>
                  <a:pt x="152" y="16"/>
                  <a:pt x="152" y="16"/>
                </a:cubicBezTo>
                <a:cubicBezTo>
                  <a:pt x="139" y="16"/>
                  <a:pt x="139" y="0"/>
                  <a:pt x="122" y="0"/>
                </a:cubicBezTo>
                <a:cubicBezTo>
                  <a:pt x="106" y="0"/>
                  <a:pt x="93" y="0"/>
                  <a:pt x="93" y="0"/>
                </a:cubicBezTo>
                <a:cubicBezTo>
                  <a:pt x="93" y="0"/>
                  <a:pt x="80" y="0"/>
                  <a:pt x="63" y="0"/>
                </a:cubicBezTo>
                <a:cubicBezTo>
                  <a:pt x="47" y="0"/>
                  <a:pt x="47" y="16"/>
                  <a:pt x="34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8" y="16"/>
                  <a:pt x="0" y="24"/>
                  <a:pt x="0" y="3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4"/>
                  <a:pt x="8" y="151"/>
                  <a:pt x="17" y="151"/>
                </a:cubicBezTo>
                <a:cubicBezTo>
                  <a:pt x="169" y="151"/>
                  <a:pt x="169" y="151"/>
                  <a:pt x="169" y="151"/>
                </a:cubicBezTo>
                <a:cubicBezTo>
                  <a:pt x="178" y="151"/>
                  <a:pt x="186" y="144"/>
                  <a:pt x="186" y="135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86" y="24"/>
                  <a:pt x="178" y="16"/>
                  <a:pt x="169" y="16"/>
                </a:cubicBezTo>
                <a:close/>
                <a:moveTo>
                  <a:pt x="177" y="101"/>
                </a:moveTo>
                <a:cubicBezTo>
                  <a:pt x="141" y="101"/>
                  <a:pt x="141" y="101"/>
                  <a:pt x="141" y="101"/>
                </a:cubicBezTo>
                <a:cubicBezTo>
                  <a:pt x="140" y="104"/>
                  <a:pt x="138" y="107"/>
                  <a:pt x="137" y="109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7" y="135"/>
                  <a:pt x="177" y="135"/>
                  <a:pt x="177" y="135"/>
                </a:cubicBezTo>
                <a:cubicBezTo>
                  <a:pt x="177" y="139"/>
                  <a:pt x="174" y="143"/>
                  <a:pt x="169" y="143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12" y="143"/>
                  <a:pt x="9" y="139"/>
                  <a:pt x="9" y="135"/>
                </a:cubicBezTo>
                <a:cubicBezTo>
                  <a:pt x="9" y="109"/>
                  <a:pt x="9" y="109"/>
                  <a:pt x="9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8" y="107"/>
                  <a:pt x="46" y="104"/>
                  <a:pt x="45" y="101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29"/>
                  <a:pt x="12" y="25"/>
                  <a:pt x="17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51" y="25"/>
                  <a:pt x="51" y="8"/>
                  <a:pt x="63" y="8"/>
                </a:cubicBezTo>
                <a:cubicBezTo>
                  <a:pt x="72" y="8"/>
                  <a:pt x="93" y="8"/>
                  <a:pt x="93" y="8"/>
                </a:cubicBezTo>
                <a:cubicBezTo>
                  <a:pt x="93" y="8"/>
                  <a:pt x="114" y="8"/>
                  <a:pt x="122" y="8"/>
                </a:cubicBezTo>
                <a:cubicBezTo>
                  <a:pt x="135" y="8"/>
                  <a:pt x="135" y="25"/>
                  <a:pt x="152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74" y="25"/>
                  <a:pt x="177" y="29"/>
                  <a:pt x="177" y="33"/>
                </a:cubicBezTo>
                <a:lnTo>
                  <a:pt x="177" y="101"/>
                </a:lnTo>
                <a:close/>
                <a:moveTo>
                  <a:pt x="156" y="67"/>
                </a:moveTo>
                <a:cubicBezTo>
                  <a:pt x="154" y="67"/>
                  <a:pt x="152" y="69"/>
                  <a:pt x="152" y="71"/>
                </a:cubicBezTo>
                <a:cubicBezTo>
                  <a:pt x="152" y="74"/>
                  <a:pt x="154" y="75"/>
                  <a:pt x="156" y="75"/>
                </a:cubicBezTo>
                <a:cubicBezTo>
                  <a:pt x="159" y="75"/>
                  <a:pt x="160" y="74"/>
                  <a:pt x="160" y="71"/>
                </a:cubicBezTo>
                <a:cubicBezTo>
                  <a:pt x="160" y="69"/>
                  <a:pt x="159" y="67"/>
                  <a:pt x="156" y="67"/>
                </a:cubicBezTo>
                <a:close/>
                <a:moveTo>
                  <a:pt x="93" y="42"/>
                </a:moveTo>
                <a:cubicBezTo>
                  <a:pt x="70" y="42"/>
                  <a:pt x="51" y="61"/>
                  <a:pt x="51" y="84"/>
                </a:cubicBezTo>
                <a:cubicBezTo>
                  <a:pt x="51" y="107"/>
                  <a:pt x="70" y="126"/>
                  <a:pt x="93" y="126"/>
                </a:cubicBezTo>
                <a:cubicBezTo>
                  <a:pt x="116" y="126"/>
                  <a:pt x="135" y="107"/>
                  <a:pt x="135" y="84"/>
                </a:cubicBezTo>
                <a:cubicBezTo>
                  <a:pt x="135" y="61"/>
                  <a:pt x="116" y="42"/>
                  <a:pt x="93" y="42"/>
                </a:cubicBezTo>
                <a:close/>
                <a:moveTo>
                  <a:pt x="93" y="118"/>
                </a:moveTo>
                <a:cubicBezTo>
                  <a:pt x="74" y="118"/>
                  <a:pt x="59" y="103"/>
                  <a:pt x="59" y="84"/>
                </a:cubicBezTo>
                <a:cubicBezTo>
                  <a:pt x="59" y="65"/>
                  <a:pt x="74" y="50"/>
                  <a:pt x="93" y="50"/>
                </a:cubicBezTo>
                <a:cubicBezTo>
                  <a:pt x="112" y="50"/>
                  <a:pt x="127" y="65"/>
                  <a:pt x="127" y="84"/>
                </a:cubicBezTo>
                <a:cubicBezTo>
                  <a:pt x="127" y="103"/>
                  <a:pt x="112" y="118"/>
                  <a:pt x="93" y="118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Box 67"/>
          <p:cNvSpPr/>
          <p:nvPr/>
        </p:nvSpPr>
        <p:spPr>
          <a:xfrm>
            <a:off x="5832000" y="2019600"/>
            <a:ext cx="2159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  <a:ea typeface="Roboto Light"/>
              </a:rPr>
              <a:t>IF YOU NEED SOMETHING</a:t>
            </a:r>
            <a:endParaRPr b="0" lang="en-GB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 Light"/>
                <a:ea typeface="Roboto Light"/>
              </a:rPr>
              <a:t>Dessert tiramisu sweet cotton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79" name="Freeform 222"/>
          <p:cNvSpPr/>
          <p:nvPr/>
        </p:nvSpPr>
        <p:spPr>
          <a:xfrm>
            <a:off x="5086440" y="2084040"/>
            <a:ext cx="285840" cy="285840"/>
          </a:xfrm>
          <a:custGeom>
            <a:avLst/>
            <a:gdLst/>
            <a:ahLst/>
            <a:rect l="l" t="t" r="r" b="b"/>
            <a:pathLst>
              <a:path w="185" h="185">
                <a:moveTo>
                  <a:pt x="168" y="118"/>
                </a:moveTo>
                <a:cubicBezTo>
                  <a:pt x="168" y="50"/>
                  <a:pt x="168" y="50"/>
                  <a:pt x="168" y="50"/>
                </a:cubicBezTo>
                <a:cubicBezTo>
                  <a:pt x="168" y="22"/>
                  <a:pt x="146" y="0"/>
                  <a:pt x="118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39" y="0"/>
                  <a:pt x="16" y="22"/>
                  <a:pt x="16" y="50"/>
                </a:cubicBezTo>
                <a:cubicBezTo>
                  <a:pt x="16" y="118"/>
                  <a:pt x="16" y="118"/>
                  <a:pt x="16" y="118"/>
                </a:cubicBezTo>
                <a:cubicBezTo>
                  <a:pt x="7" y="118"/>
                  <a:pt x="0" y="125"/>
                  <a:pt x="0" y="135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7" y="169"/>
                  <a:pt x="16" y="169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9" y="178"/>
                  <a:pt x="27" y="185"/>
                  <a:pt x="37" y="185"/>
                </a:cubicBezTo>
                <a:cubicBezTo>
                  <a:pt x="49" y="185"/>
                  <a:pt x="59" y="176"/>
                  <a:pt x="59" y="164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59" y="110"/>
                  <a:pt x="49" y="101"/>
                  <a:pt x="37" y="101"/>
                </a:cubicBezTo>
                <a:cubicBezTo>
                  <a:pt x="33" y="101"/>
                  <a:pt x="28" y="103"/>
                  <a:pt x="25" y="105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27"/>
                  <a:pt x="44" y="8"/>
                  <a:pt x="67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41" y="8"/>
                  <a:pt x="160" y="27"/>
                  <a:pt x="160" y="50"/>
                </a:cubicBezTo>
                <a:cubicBezTo>
                  <a:pt x="160" y="105"/>
                  <a:pt x="160" y="105"/>
                  <a:pt x="160" y="105"/>
                </a:cubicBezTo>
                <a:cubicBezTo>
                  <a:pt x="156" y="103"/>
                  <a:pt x="152" y="101"/>
                  <a:pt x="147" y="101"/>
                </a:cubicBezTo>
                <a:cubicBezTo>
                  <a:pt x="136" y="101"/>
                  <a:pt x="126" y="110"/>
                  <a:pt x="126" y="122"/>
                </a:cubicBezTo>
                <a:cubicBezTo>
                  <a:pt x="126" y="164"/>
                  <a:pt x="126" y="164"/>
                  <a:pt x="126" y="164"/>
                </a:cubicBezTo>
                <a:cubicBezTo>
                  <a:pt x="126" y="176"/>
                  <a:pt x="136" y="185"/>
                  <a:pt x="147" y="185"/>
                </a:cubicBezTo>
                <a:cubicBezTo>
                  <a:pt x="157" y="185"/>
                  <a:pt x="166" y="178"/>
                  <a:pt x="168" y="169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178" y="169"/>
                  <a:pt x="185" y="161"/>
                  <a:pt x="185" y="152"/>
                </a:cubicBezTo>
                <a:cubicBezTo>
                  <a:pt x="185" y="135"/>
                  <a:pt x="185" y="135"/>
                  <a:pt x="185" y="135"/>
                </a:cubicBezTo>
                <a:cubicBezTo>
                  <a:pt x="185" y="125"/>
                  <a:pt x="178" y="118"/>
                  <a:pt x="168" y="118"/>
                </a:cubicBezTo>
                <a:close/>
                <a:moveTo>
                  <a:pt x="16" y="160"/>
                </a:moveTo>
                <a:cubicBezTo>
                  <a:pt x="12" y="160"/>
                  <a:pt x="8" y="156"/>
                  <a:pt x="8" y="152"/>
                </a:cubicBezTo>
                <a:cubicBezTo>
                  <a:pt x="8" y="135"/>
                  <a:pt x="8" y="135"/>
                  <a:pt x="8" y="135"/>
                </a:cubicBezTo>
                <a:cubicBezTo>
                  <a:pt x="8" y="130"/>
                  <a:pt x="12" y="126"/>
                  <a:pt x="16" y="126"/>
                </a:cubicBezTo>
                <a:lnTo>
                  <a:pt x="16" y="160"/>
                </a:lnTo>
                <a:close/>
                <a:moveTo>
                  <a:pt x="37" y="109"/>
                </a:moveTo>
                <a:cubicBezTo>
                  <a:pt x="44" y="109"/>
                  <a:pt x="50" y="115"/>
                  <a:pt x="50" y="122"/>
                </a:cubicBezTo>
                <a:cubicBezTo>
                  <a:pt x="50" y="164"/>
                  <a:pt x="50" y="164"/>
                  <a:pt x="50" y="164"/>
                </a:cubicBezTo>
                <a:cubicBezTo>
                  <a:pt x="50" y="171"/>
                  <a:pt x="44" y="177"/>
                  <a:pt x="37" y="177"/>
                </a:cubicBezTo>
                <a:cubicBezTo>
                  <a:pt x="30" y="177"/>
                  <a:pt x="25" y="171"/>
                  <a:pt x="25" y="164"/>
                </a:cubicBezTo>
                <a:cubicBezTo>
                  <a:pt x="25" y="122"/>
                  <a:pt x="25" y="122"/>
                  <a:pt x="25" y="122"/>
                </a:cubicBezTo>
                <a:cubicBezTo>
                  <a:pt x="25" y="115"/>
                  <a:pt x="30" y="109"/>
                  <a:pt x="37" y="109"/>
                </a:cubicBezTo>
                <a:close/>
                <a:moveTo>
                  <a:pt x="160" y="164"/>
                </a:moveTo>
                <a:cubicBezTo>
                  <a:pt x="160" y="171"/>
                  <a:pt x="154" y="177"/>
                  <a:pt x="147" y="177"/>
                </a:cubicBezTo>
                <a:cubicBezTo>
                  <a:pt x="140" y="177"/>
                  <a:pt x="135" y="171"/>
                  <a:pt x="135" y="164"/>
                </a:cubicBezTo>
                <a:cubicBezTo>
                  <a:pt x="135" y="122"/>
                  <a:pt x="135" y="122"/>
                  <a:pt x="135" y="122"/>
                </a:cubicBezTo>
                <a:cubicBezTo>
                  <a:pt x="135" y="115"/>
                  <a:pt x="140" y="109"/>
                  <a:pt x="147" y="109"/>
                </a:cubicBezTo>
                <a:cubicBezTo>
                  <a:pt x="154" y="109"/>
                  <a:pt x="160" y="115"/>
                  <a:pt x="160" y="122"/>
                </a:cubicBezTo>
                <a:lnTo>
                  <a:pt x="160" y="164"/>
                </a:lnTo>
                <a:close/>
                <a:moveTo>
                  <a:pt x="177" y="152"/>
                </a:moveTo>
                <a:cubicBezTo>
                  <a:pt x="177" y="156"/>
                  <a:pt x="173" y="160"/>
                  <a:pt x="168" y="160"/>
                </a:cubicBezTo>
                <a:cubicBezTo>
                  <a:pt x="168" y="126"/>
                  <a:pt x="168" y="126"/>
                  <a:pt x="168" y="126"/>
                </a:cubicBezTo>
                <a:cubicBezTo>
                  <a:pt x="173" y="126"/>
                  <a:pt x="177" y="130"/>
                  <a:pt x="177" y="135"/>
                </a:cubicBezTo>
                <a:lnTo>
                  <a:pt x="177" y="152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Box 72"/>
          <p:cNvSpPr/>
          <p:nvPr/>
        </p:nvSpPr>
        <p:spPr>
          <a:xfrm>
            <a:off x="3016440" y="536760"/>
            <a:ext cx="31107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Raleway"/>
              </a:rPr>
              <a:t>SERVICES 06</a:t>
            </a:r>
            <a:endParaRPr b="0" lang="en-GB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ffa000"/>
                </a:solidFill>
                <a:latin typeface="Raleway"/>
              </a:rPr>
              <a:t>OUR COMPANY</a:t>
            </a:r>
            <a:endParaRPr b="0" lang="en-GB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</a:rPr>
              <a:t>WHAT WE OFFER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1" name="Oval 4"/>
          <p:cNvSpPr/>
          <p:nvPr/>
        </p:nvSpPr>
        <p:spPr>
          <a:xfrm>
            <a:off x="1177560" y="1907280"/>
            <a:ext cx="639720" cy="639720"/>
          </a:xfrm>
          <a:prstGeom prst="ellipse">
            <a:avLst/>
          </a:prstGeom>
          <a:noFill/>
          <a:ln w="12700">
            <a:solidFill>
              <a:srgbClr val="ff8f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2" name="Oval 28"/>
          <p:cNvSpPr/>
          <p:nvPr/>
        </p:nvSpPr>
        <p:spPr>
          <a:xfrm>
            <a:off x="1177560" y="2774880"/>
            <a:ext cx="639720" cy="639720"/>
          </a:xfrm>
          <a:prstGeom prst="ellipse">
            <a:avLst/>
          </a:prstGeom>
          <a:noFill/>
          <a:ln w="12700">
            <a:solidFill>
              <a:srgbClr val="ffa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Oval 29"/>
          <p:cNvSpPr/>
          <p:nvPr/>
        </p:nvSpPr>
        <p:spPr>
          <a:xfrm>
            <a:off x="1177560" y="3642840"/>
            <a:ext cx="639720" cy="639720"/>
          </a:xfrm>
          <a:prstGeom prst="ellipse">
            <a:avLst/>
          </a:prstGeom>
          <a:noFill/>
          <a:ln w="12700">
            <a:solidFill>
              <a:srgbClr val="ffb3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" name="Oval 30"/>
          <p:cNvSpPr/>
          <p:nvPr/>
        </p:nvSpPr>
        <p:spPr>
          <a:xfrm>
            <a:off x="4905720" y="1907280"/>
            <a:ext cx="639720" cy="639720"/>
          </a:xfrm>
          <a:prstGeom prst="ellipse">
            <a:avLst/>
          </a:prstGeom>
          <a:noFill/>
          <a:ln w="12700">
            <a:solidFill>
              <a:srgbClr val="ffc107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" name="TextBox 31"/>
          <p:cNvSpPr/>
          <p:nvPr/>
        </p:nvSpPr>
        <p:spPr>
          <a:xfrm>
            <a:off x="5832000" y="2887200"/>
            <a:ext cx="2159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  <a:ea typeface="Roboto Light"/>
              </a:rPr>
              <a:t>WE CAN DO IT AND</a:t>
            </a:r>
            <a:endParaRPr b="0" lang="en-GB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 Light"/>
                <a:ea typeface="Roboto Light"/>
              </a:rPr>
              <a:t>Dessert tiramisu sweet cotton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86" name="Oval 33"/>
          <p:cNvSpPr/>
          <p:nvPr/>
        </p:nvSpPr>
        <p:spPr>
          <a:xfrm>
            <a:off x="4905720" y="2774880"/>
            <a:ext cx="639720" cy="639720"/>
          </a:xfrm>
          <a:prstGeom prst="ellipse">
            <a:avLst/>
          </a:prstGeom>
          <a:noFill/>
          <a:ln w="12700">
            <a:solidFill>
              <a:srgbClr val="ffca2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7" name="TextBox 34"/>
          <p:cNvSpPr/>
          <p:nvPr/>
        </p:nvSpPr>
        <p:spPr>
          <a:xfrm>
            <a:off x="5832000" y="3755160"/>
            <a:ext cx="2159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ffff"/>
                </a:solidFill>
                <a:latin typeface="Raleway"/>
                <a:ea typeface="Roboto Light"/>
              </a:rPr>
              <a:t>WE DO IT BEST</a:t>
            </a:r>
            <a:endParaRPr b="0" lang="en-GB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 Light"/>
                <a:ea typeface="Roboto Light"/>
              </a:rPr>
              <a:t>Dessert tiramisu sweet cotton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188" name="Oval 36"/>
          <p:cNvSpPr/>
          <p:nvPr/>
        </p:nvSpPr>
        <p:spPr>
          <a:xfrm>
            <a:off x="4905720" y="3642840"/>
            <a:ext cx="639720" cy="639720"/>
          </a:xfrm>
          <a:prstGeom prst="ellipse">
            <a:avLst/>
          </a:prstGeom>
          <a:noFill/>
          <a:ln w="12700">
            <a:solidFill>
              <a:srgbClr val="ffd54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" name="Freeform 126"/>
          <p:cNvSpPr/>
          <p:nvPr/>
        </p:nvSpPr>
        <p:spPr>
          <a:xfrm>
            <a:off x="5084280" y="3834000"/>
            <a:ext cx="282600" cy="257400"/>
          </a:xfrm>
          <a:custGeom>
            <a:avLst/>
            <a:gdLst/>
            <a:ahLst/>
            <a:rect l="l" t="t" r="r" b="b"/>
            <a:pathLst>
              <a:path w="185" h="169">
                <a:moveTo>
                  <a:pt x="164" y="144"/>
                </a:moveTo>
                <a:cubicBezTo>
                  <a:pt x="162" y="144"/>
                  <a:pt x="160" y="145"/>
                  <a:pt x="160" y="148"/>
                </a:cubicBezTo>
                <a:cubicBezTo>
                  <a:pt x="160" y="150"/>
                  <a:pt x="162" y="152"/>
                  <a:pt x="164" y="152"/>
                </a:cubicBezTo>
                <a:cubicBezTo>
                  <a:pt x="167" y="152"/>
                  <a:pt x="168" y="150"/>
                  <a:pt x="168" y="148"/>
                </a:cubicBezTo>
                <a:cubicBezTo>
                  <a:pt x="168" y="145"/>
                  <a:pt x="167" y="144"/>
                  <a:pt x="164" y="144"/>
                </a:cubicBezTo>
                <a:close/>
                <a:moveTo>
                  <a:pt x="130" y="76"/>
                </a:moveTo>
                <a:cubicBezTo>
                  <a:pt x="137" y="76"/>
                  <a:pt x="143" y="70"/>
                  <a:pt x="143" y="63"/>
                </a:cubicBezTo>
                <a:cubicBezTo>
                  <a:pt x="143" y="56"/>
                  <a:pt x="137" y="51"/>
                  <a:pt x="130" y="51"/>
                </a:cubicBezTo>
                <a:cubicBezTo>
                  <a:pt x="123" y="51"/>
                  <a:pt x="118" y="56"/>
                  <a:pt x="118" y="63"/>
                </a:cubicBezTo>
                <a:cubicBezTo>
                  <a:pt x="118" y="70"/>
                  <a:pt x="123" y="76"/>
                  <a:pt x="130" y="76"/>
                </a:cubicBezTo>
                <a:close/>
                <a:moveTo>
                  <a:pt x="130" y="135"/>
                </a:moveTo>
                <a:cubicBezTo>
                  <a:pt x="147" y="135"/>
                  <a:pt x="160" y="122"/>
                  <a:pt x="160" y="106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60" y="47"/>
                  <a:pt x="147" y="34"/>
                  <a:pt x="130" y="34"/>
                </a:cubicBezTo>
                <a:cubicBezTo>
                  <a:pt x="114" y="34"/>
                  <a:pt x="101" y="47"/>
                  <a:pt x="101" y="63"/>
                </a:cubicBezTo>
                <a:cubicBezTo>
                  <a:pt x="101" y="106"/>
                  <a:pt x="101" y="106"/>
                  <a:pt x="101" y="106"/>
                </a:cubicBezTo>
                <a:cubicBezTo>
                  <a:pt x="101" y="122"/>
                  <a:pt x="114" y="135"/>
                  <a:pt x="130" y="135"/>
                </a:cubicBezTo>
                <a:close/>
                <a:moveTo>
                  <a:pt x="109" y="63"/>
                </a:moveTo>
                <a:cubicBezTo>
                  <a:pt x="109" y="52"/>
                  <a:pt x="119" y="42"/>
                  <a:pt x="130" y="42"/>
                </a:cubicBezTo>
                <a:cubicBezTo>
                  <a:pt x="142" y="42"/>
                  <a:pt x="152" y="52"/>
                  <a:pt x="152" y="63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2" y="117"/>
                  <a:pt x="142" y="127"/>
                  <a:pt x="130" y="127"/>
                </a:cubicBezTo>
                <a:cubicBezTo>
                  <a:pt x="119" y="127"/>
                  <a:pt x="109" y="117"/>
                  <a:pt x="109" y="106"/>
                </a:cubicBezTo>
                <a:lnTo>
                  <a:pt x="109" y="63"/>
                </a:lnTo>
                <a:close/>
                <a:moveTo>
                  <a:pt x="164" y="25"/>
                </a:moveTo>
                <a:cubicBezTo>
                  <a:pt x="167" y="25"/>
                  <a:pt x="168" y="24"/>
                  <a:pt x="168" y="21"/>
                </a:cubicBezTo>
                <a:cubicBezTo>
                  <a:pt x="168" y="19"/>
                  <a:pt x="167" y="17"/>
                  <a:pt x="164" y="17"/>
                </a:cubicBezTo>
                <a:cubicBezTo>
                  <a:pt x="162" y="17"/>
                  <a:pt x="160" y="19"/>
                  <a:pt x="160" y="21"/>
                </a:cubicBezTo>
                <a:cubicBezTo>
                  <a:pt x="160" y="24"/>
                  <a:pt x="162" y="25"/>
                  <a:pt x="164" y="25"/>
                </a:cubicBezTo>
                <a:close/>
                <a:moveTo>
                  <a:pt x="177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9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5"/>
                  <a:pt x="3" y="169"/>
                  <a:pt x="8" y="169"/>
                </a:cubicBezTo>
                <a:cubicBezTo>
                  <a:pt x="177" y="169"/>
                  <a:pt x="177" y="169"/>
                  <a:pt x="177" y="169"/>
                </a:cubicBezTo>
                <a:cubicBezTo>
                  <a:pt x="182" y="169"/>
                  <a:pt x="185" y="165"/>
                  <a:pt x="185" y="160"/>
                </a:cubicBezTo>
                <a:cubicBezTo>
                  <a:pt x="185" y="9"/>
                  <a:pt x="185" y="9"/>
                  <a:pt x="185" y="9"/>
                </a:cubicBezTo>
                <a:cubicBezTo>
                  <a:pt x="185" y="4"/>
                  <a:pt x="182" y="0"/>
                  <a:pt x="177" y="0"/>
                </a:cubicBezTo>
                <a:close/>
                <a:moveTo>
                  <a:pt x="177" y="160"/>
                </a:moveTo>
                <a:cubicBezTo>
                  <a:pt x="8" y="160"/>
                  <a:pt x="8" y="160"/>
                  <a:pt x="8" y="160"/>
                </a:cubicBezTo>
                <a:cubicBezTo>
                  <a:pt x="8" y="9"/>
                  <a:pt x="8" y="9"/>
                  <a:pt x="8" y="9"/>
                </a:cubicBezTo>
                <a:cubicBezTo>
                  <a:pt x="177" y="9"/>
                  <a:pt x="177" y="9"/>
                  <a:pt x="177" y="9"/>
                </a:cubicBezTo>
                <a:lnTo>
                  <a:pt x="177" y="160"/>
                </a:lnTo>
                <a:close/>
                <a:moveTo>
                  <a:pt x="21" y="152"/>
                </a:moveTo>
                <a:cubicBezTo>
                  <a:pt x="23" y="152"/>
                  <a:pt x="25" y="150"/>
                  <a:pt x="25" y="148"/>
                </a:cubicBezTo>
                <a:cubicBezTo>
                  <a:pt x="25" y="145"/>
                  <a:pt x="23" y="144"/>
                  <a:pt x="21" y="144"/>
                </a:cubicBezTo>
                <a:cubicBezTo>
                  <a:pt x="18" y="144"/>
                  <a:pt x="17" y="145"/>
                  <a:pt x="17" y="148"/>
                </a:cubicBezTo>
                <a:cubicBezTo>
                  <a:pt x="17" y="150"/>
                  <a:pt x="18" y="152"/>
                  <a:pt x="21" y="152"/>
                </a:cubicBezTo>
                <a:close/>
                <a:moveTo>
                  <a:pt x="21" y="25"/>
                </a:moveTo>
                <a:cubicBezTo>
                  <a:pt x="23" y="25"/>
                  <a:pt x="25" y="24"/>
                  <a:pt x="25" y="21"/>
                </a:cubicBezTo>
                <a:cubicBezTo>
                  <a:pt x="25" y="19"/>
                  <a:pt x="23" y="17"/>
                  <a:pt x="21" y="17"/>
                </a:cubicBezTo>
                <a:cubicBezTo>
                  <a:pt x="18" y="17"/>
                  <a:pt x="17" y="19"/>
                  <a:pt x="17" y="21"/>
                </a:cubicBezTo>
                <a:cubicBezTo>
                  <a:pt x="17" y="24"/>
                  <a:pt x="18" y="25"/>
                  <a:pt x="21" y="25"/>
                </a:cubicBezTo>
                <a:close/>
                <a:moveTo>
                  <a:pt x="55" y="118"/>
                </a:moveTo>
                <a:cubicBezTo>
                  <a:pt x="62" y="118"/>
                  <a:pt x="67" y="113"/>
                  <a:pt x="67" y="106"/>
                </a:cubicBezTo>
                <a:cubicBezTo>
                  <a:pt x="67" y="99"/>
                  <a:pt x="62" y="93"/>
                  <a:pt x="55" y="93"/>
                </a:cubicBezTo>
                <a:cubicBezTo>
                  <a:pt x="48" y="93"/>
                  <a:pt x="42" y="99"/>
                  <a:pt x="42" y="106"/>
                </a:cubicBezTo>
                <a:cubicBezTo>
                  <a:pt x="42" y="113"/>
                  <a:pt x="48" y="118"/>
                  <a:pt x="55" y="118"/>
                </a:cubicBezTo>
                <a:close/>
                <a:moveTo>
                  <a:pt x="25" y="106"/>
                </a:moveTo>
                <a:cubicBezTo>
                  <a:pt x="25" y="122"/>
                  <a:pt x="38" y="135"/>
                  <a:pt x="55" y="135"/>
                </a:cubicBezTo>
                <a:cubicBezTo>
                  <a:pt x="71" y="135"/>
                  <a:pt x="84" y="122"/>
                  <a:pt x="84" y="106"/>
                </a:cubicBezTo>
                <a:cubicBezTo>
                  <a:pt x="84" y="63"/>
                  <a:pt x="84" y="63"/>
                  <a:pt x="84" y="63"/>
                </a:cubicBezTo>
                <a:cubicBezTo>
                  <a:pt x="84" y="47"/>
                  <a:pt x="71" y="34"/>
                  <a:pt x="55" y="34"/>
                </a:cubicBezTo>
                <a:cubicBezTo>
                  <a:pt x="38" y="34"/>
                  <a:pt x="25" y="47"/>
                  <a:pt x="25" y="63"/>
                </a:cubicBezTo>
                <a:lnTo>
                  <a:pt x="25" y="106"/>
                </a:lnTo>
                <a:close/>
                <a:moveTo>
                  <a:pt x="33" y="63"/>
                </a:moveTo>
                <a:cubicBezTo>
                  <a:pt x="33" y="52"/>
                  <a:pt x="43" y="42"/>
                  <a:pt x="55" y="42"/>
                </a:cubicBezTo>
                <a:cubicBezTo>
                  <a:pt x="66" y="42"/>
                  <a:pt x="76" y="52"/>
                  <a:pt x="76" y="63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6" y="117"/>
                  <a:pt x="66" y="127"/>
                  <a:pt x="55" y="127"/>
                </a:cubicBezTo>
                <a:cubicBezTo>
                  <a:pt x="43" y="127"/>
                  <a:pt x="33" y="117"/>
                  <a:pt x="33" y="106"/>
                </a:cubicBezTo>
                <a:lnTo>
                  <a:pt x="33" y="63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Freeform 129"/>
          <p:cNvSpPr/>
          <p:nvPr/>
        </p:nvSpPr>
        <p:spPr>
          <a:xfrm>
            <a:off x="5092560" y="2953440"/>
            <a:ext cx="282600" cy="282600"/>
          </a:xfrm>
          <a:custGeom>
            <a:avLst/>
            <a:gdLst/>
            <a:ahLst/>
            <a:rect l="l" t="t" r="r" b="b"/>
            <a:pathLst>
              <a:path w="185" h="185">
                <a:moveTo>
                  <a:pt x="179" y="74"/>
                </a:moveTo>
                <a:cubicBezTo>
                  <a:pt x="170" y="72"/>
                  <a:pt x="170" y="72"/>
                  <a:pt x="170" y="72"/>
                </a:cubicBezTo>
                <a:cubicBezTo>
                  <a:pt x="168" y="65"/>
                  <a:pt x="166" y="58"/>
                  <a:pt x="162" y="52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8" y="42"/>
                  <a:pt x="169" y="38"/>
                  <a:pt x="167" y="36"/>
                </a:cubicBezTo>
                <a:cubicBezTo>
                  <a:pt x="149" y="18"/>
                  <a:pt x="149" y="18"/>
                  <a:pt x="149" y="18"/>
                </a:cubicBezTo>
                <a:cubicBezTo>
                  <a:pt x="148" y="17"/>
                  <a:pt x="147" y="17"/>
                  <a:pt x="146" y="17"/>
                </a:cubicBezTo>
                <a:cubicBezTo>
                  <a:pt x="144" y="17"/>
                  <a:pt x="142" y="17"/>
                  <a:pt x="141" y="18"/>
                </a:cubicBezTo>
                <a:cubicBezTo>
                  <a:pt x="133" y="23"/>
                  <a:pt x="133" y="23"/>
                  <a:pt x="133" y="23"/>
                </a:cubicBezTo>
                <a:cubicBezTo>
                  <a:pt x="127" y="19"/>
                  <a:pt x="120" y="17"/>
                  <a:pt x="113" y="15"/>
                </a:cubicBezTo>
                <a:cubicBezTo>
                  <a:pt x="111" y="6"/>
                  <a:pt x="111" y="6"/>
                  <a:pt x="111" y="6"/>
                </a:cubicBezTo>
                <a:cubicBezTo>
                  <a:pt x="110" y="3"/>
                  <a:pt x="108" y="0"/>
                  <a:pt x="105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5" y="3"/>
                  <a:pt x="74" y="6"/>
                </a:cubicBezTo>
                <a:cubicBezTo>
                  <a:pt x="72" y="15"/>
                  <a:pt x="72" y="15"/>
                  <a:pt x="72" y="15"/>
                </a:cubicBezTo>
                <a:cubicBezTo>
                  <a:pt x="65" y="17"/>
                  <a:pt x="58" y="19"/>
                  <a:pt x="52" y="23"/>
                </a:cubicBezTo>
                <a:cubicBezTo>
                  <a:pt x="44" y="18"/>
                  <a:pt x="44" y="18"/>
                  <a:pt x="44" y="18"/>
                </a:cubicBezTo>
                <a:cubicBezTo>
                  <a:pt x="43" y="17"/>
                  <a:pt x="41" y="17"/>
                  <a:pt x="40" y="17"/>
                </a:cubicBezTo>
                <a:cubicBezTo>
                  <a:pt x="38" y="17"/>
                  <a:pt x="37" y="17"/>
                  <a:pt x="36" y="18"/>
                </a:cubicBezTo>
                <a:cubicBezTo>
                  <a:pt x="18" y="36"/>
                  <a:pt x="18" y="36"/>
                  <a:pt x="18" y="36"/>
                </a:cubicBezTo>
                <a:cubicBezTo>
                  <a:pt x="16" y="38"/>
                  <a:pt x="17" y="42"/>
                  <a:pt x="18" y="44"/>
                </a:cubicBezTo>
                <a:cubicBezTo>
                  <a:pt x="23" y="52"/>
                  <a:pt x="23" y="52"/>
                  <a:pt x="23" y="52"/>
                </a:cubicBezTo>
                <a:cubicBezTo>
                  <a:pt x="19" y="58"/>
                  <a:pt x="17" y="65"/>
                  <a:pt x="15" y="72"/>
                </a:cubicBezTo>
                <a:cubicBezTo>
                  <a:pt x="6" y="74"/>
                  <a:pt x="6" y="74"/>
                  <a:pt x="6" y="74"/>
                </a:cubicBezTo>
                <a:cubicBezTo>
                  <a:pt x="3" y="75"/>
                  <a:pt x="0" y="77"/>
                  <a:pt x="0" y="80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8"/>
                  <a:pt x="3" y="110"/>
                  <a:pt x="6" y="111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7" y="120"/>
                  <a:pt x="19" y="127"/>
                  <a:pt x="23" y="133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17" y="143"/>
                  <a:pt x="16" y="147"/>
                  <a:pt x="18" y="149"/>
                </a:cubicBezTo>
                <a:cubicBezTo>
                  <a:pt x="36" y="167"/>
                  <a:pt x="36" y="167"/>
                  <a:pt x="36" y="167"/>
                </a:cubicBezTo>
                <a:cubicBezTo>
                  <a:pt x="37" y="168"/>
                  <a:pt x="38" y="168"/>
                  <a:pt x="39" y="168"/>
                </a:cubicBezTo>
                <a:cubicBezTo>
                  <a:pt x="41" y="168"/>
                  <a:pt x="43" y="168"/>
                  <a:pt x="44" y="167"/>
                </a:cubicBezTo>
                <a:cubicBezTo>
                  <a:pt x="52" y="162"/>
                  <a:pt x="52" y="162"/>
                  <a:pt x="52" y="162"/>
                </a:cubicBezTo>
                <a:cubicBezTo>
                  <a:pt x="58" y="166"/>
                  <a:pt x="65" y="168"/>
                  <a:pt x="72" y="170"/>
                </a:cubicBezTo>
                <a:cubicBezTo>
                  <a:pt x="74" y="179"/>
                  <a:pt x="74" y="179"/>
                  <a:pt x="74" y="179"/>
                </a:cubicBezTo>
                <a:cubicBezTo>
                  <a:pt x="75" y="182"/>
                  <a:pt x="77" y="185"/>
                  <a:pt x="80" y="185"/>
                </a:cubicBezTo>
                <a:cubicBezTo>
                  <a:pt x="105" y="185"/>
                  <a:pt x="105" y="185"/>
                  <a:pt x="105" y="185"/>
                </a:cubicBezTo>
                <a:cubicBezTo>
                  <a:pt x="108" y="185"/>
                  <a:pt x="110" y="182"/>
                  <a:pt x="111" y="179"/>
                </a:cubicBezTo>
                <a:cubicBezTo>
                  <a:pt x="113" y="170"/>
                  <a:pt x="113" y="170"/>
                  <a:pt x="113" y="170"/>
                </a:cubicBezTo>
                <a:cubicBezTo>
                  <a:pt x="120" y="168"/>
                  <a:pt x="127" y="166"/>
                  <a:pt x="133" y="162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2" y="168"/>
                  <a:pt x="144" y="168"/>
                  <a:pt x="146" y="168"/>
                </a:cubicBezTo>
                <a:cubicBezTo>
                  <a:pt x="147" y="168"/>
                  <a:pt x="148" y="168"/>
                  <a:pt x="149" y="167"/>
                </a:cubicBezTo>
                <a:cubicBezTo>
                  <a:pt x="167" y="149"/>
                  <a:pt x="167" y="149"/>
                  <a:pt x="167" y="149"/>
                </a:cubicBezTo>
                <a:cubicBezTo>
                  <a:pt x="169" y="147"/>
                  <a:pt x="169" y="143"/>
                  <a:pt x="167" y="141"/>
                </a:cubicBezTo>
                <a:cubicBezTo>
                  <a:pt x="162" y="133"/>
                  <a:pt x="162" y="133"/>
                  <a:pt x="162" y="133"/>
                </a:cubicBezTo>
                <a:cubicBezTo>
                  <a:pt x="166" y="127"/>
                  <a:pt x="168" y="120"/>
                  <a:pt x="170" y="113"/>
                </a:cubicBezTo>
                <a:cubicBezTo>
                  <a:pt x="179" y="111"/>
                  <a:pt x="179" y="111"/>
                  <a:pt x="179" y="111"/>
                </a:cubicBezTo>
                <a:cubicBezTo>
                  <a:pt x="182" y="110"/>
                  <a:pt x="185" y="108"/>
                  <a:pt x="185" y="105"/>
                </a:cubicBezTo>
                <a:cubicBezTo>
                  <a:pt x="185" y="80"/>
                  <a:pt x="185" y="80"/>
                  <a:pt x="185" y="80"/>
                </a:cubicBezTo>
                <a:cubicBezTo>
                  <a:pt x="185" y="77"/>
                  <a:pt x="182" y="75"/>
                  <a:pt x="179" y="74"/>
                </a:cubicBezTo>
                <a:close/>
                <a:moveTo>
                  <a:pt x="177" y="103"/>
                </a:moveTo>
                <a:cubicBezTo>
                  <a:pt x="177" y="103"/>
                  <a:pt x="177" y="103"/>
                  <a:pt x="177" y="103"/>
                </a:cubicBezTo>
                <a:cubicBezTo>
                  <a:pt x="168" y="105"/>
                  <a:pt x="168" y="105"/>
                  <a:pt x="168" y="105"/>
                </a:cubicBezTo>
                <a:cubicBezTo>
                  <a:pt x="165" y="106"/>
                  <a:pt x="163" y="108"/>
                  <a:pt x="162" y="111"/>
                </a:cubicBezTo>
                <a:cubicBezTo>
                  <a:pt x="161" y="117"/>
                  <a:pt x="158" y="123"/>
                  <a:pt x="155" y="129"/>
                </a:cubicBezTo>
                <a:cubicBezTo>
                  <a:pt x="153" y="131"/>
                  <a:pt x="153" y="134"/>
                  <a:pt x="155" y="137"/>
                </a:cubicBezTo>
                <a:cubicBezTo>
                  <a:pt x="160" y="145"/>
                  <a:pt x="160" y="145"/>
                  <a:pt x="160" y="145"/>
                </a:cubicBezTo>
                <a:cubicBezTo>
                  <a:pt x="145" y="160"/>
                  <a:pt x="145" y="160"/>
                  <a:pt x="145" y="160"/>
                </a:cubicBezTo>
                <a:cubicBezTo>
                  <a:pt x="145" y="160"/>
                  <a:pt x="145" y="160"/>
                  <a:pt x="145" y="160"/>
                </a:cubicBezTo>
                <a:cubicBezTo>
                  <a:pt x="137" y="155"/>
                  <a:pt x="137" y="155"/>
                  <a:pt x="137" y="155"/>
                </a:cubicBezTo>
                <a:cubicBezTo>
                  <a:pt x="136" y="154"/>
                  <a:pt x="134" y="154"/>
                  <a:pt x="133" y="154"/>
                </a:cubicBezTo>
                <a:cubicBezTo>
                  <a:pt x="131" y="154"/>
                  <a:pt x="130" y="154"/>
                  <a:pt x="129" y="155"/>
                </a:cubicBezTo>
                <a:cubicBezTo>
                  <a:pt x="123" y="158"/>
                  <a:pt x="117" y="160"/>
                  <a:pt x="111" y="162"/>
                </a:cubicBezTo>
                <a:cubicBezTo>
                  <a:pt x="108" y="163"/>
                  <a:pt x="106" y="165"/>
                  <a:pt x="105" y="168"/>
                </a:cubicBezTo>
                <a:cubicBezTo>
                  <a:pt x="103" y="177"/>
                  <a:pt x="103" y="177"/>
                  <a:pt x="103" y="177"/>
                </a:cubicBezTo>
                <a:cubicBezTo>
                  <a:pt x="103" y="177"/>
                  <a:pt x="103" y="177"/>
                  <a:pt x="103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79" y="165"/>
                  <a:pt x="77" y="163"/>
                  <a:pt x="74" y="162"/>
                </a:cubicBezTo>
                <a:cubicBezTo>
                  <a:pt x="68" y="160"/>
                  <a:pt x="62" y="158"/>
                  <a:pt x="57" y="155"/>
                </a:cubicBezTo>
                <a:cubicBezTo>
                  <a:pt x="55" y="154"/>
                  <a:pt x="54" y="154"/>
                  <a:pt x="52" y="154"/>
                </a:cubicBezTo>
                <a:cubicBezTo>
                  <a:pt x="51" y="154"/>
                  <a:pt x="49" y="154"/>
                  <a:pt x="48" y="155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26" y="145"/>
                  <a:pt x="26" y="145"/>
                  <a:pt x="26" y="145"/>
                </a:cubicBezTo>
                <a:cubicBezTo>
                  <a:pt x="30" y="137"/>
                  <a:pt x="30" y="137"/>
                  <a:pt x="30" y="137"/>
                </a:cubicBezTo>
                <a:cubicBezTo>
                  <a:pt x="32" y="134"/>
                  <a:pt x="32" y="131"/>
                  <a:pt x="30" y="129"/>
                </a:cubicBezTo>
                <a:cubicBezTo>
                  <a:pt x="27" y="123"/>
                  <a:pt x="25" y="117"/>
                  <a:pt x="23" y="111"/>
                </a:cubicBezTo>
                <a:cubicBezTo>
                  <a:pt x="22" y="108"/>
                  <a:pt x="20" y="106"/>
                  <a:pt x="17" y="105"/>
                </a:cubicBezTo>
                <a:cubicBezTo>
                  <a:pt x="8" y="103"/>
                  <a:pt x="8" y="103"/>
                  <a:pt x="8" y="103"/>
                </a:cubicBezTo>
                <a:cubicBezTo>
                  <a:pt x="8" y="103"/>
                  <a:pt x="8" y="103"/>
                  <a:pt x="8" y="103"/>
                </a:cubicBezTo>
                <a:cubicBezTo>
                  <a:pt x="8" y="82"/>
                  <a:pt x="8" y="82"/>
                  <a:pt x="8" y="82"/>
                </a:cubicBezTo>
                <a:cubicBezTo>
                  <a:pt x="17" y="80"/>
                  <a:pt x="17" y="80"/>
                  <a:pt x="17" y="80"/>
                </a:cubicBezTo>
                <a:cubicBezTo>
                  <a:pt x="20" y="79"/>
                  <a:pt x="22" y="77"/>
                  <a:pt x="23" y="74"/>
                </a:cubicBezTo>
                <a:cubicBezTo>
                  <a:pt x="25" y="68"/>
                  <a:pt x="27" y="62"/>
                  <a:pt x="30" y="57"/>
                </a:cubicBezTo>
                <a:cubicBezTo>
                  <a:pt x="32" y="54"/>
                  <a:pt x="32" y="51"/>
                  <a:pt x="30" y="48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40" y="26"/>
                  <a:pt x="40" y="26"/>
                  <a:pt x="40" y="26"/>
                </a:cubicBezTo>
                <a:cubicBezTo>
                  <a:pt x="48" y="30"/>
                  <a:pt x="48" y="30"/>
                  <a:pt x="48" y="30"/>
                </a:cubicBezTo>
                <a:cubicBezTo>
                  <a:pt x="49" y="31"/>
                  <a:pt x="51" y="31"/>
                  <a:pt x="52" y="31"/>
                </a:cubicBezTo>
                <a:cubicBezTo>
                  <a:pt x="54" y="31"/>
                  <a:pt x="55" y="31"/>
                  <a:pt x="57" y="30"/>
                </a:cubicBezTo>
                <a:cubicBezTo>
                  <a:pt x="62" y="27"/>
                  <a:pt x="68" y="25"/>
                  <a:pt x="74" y="23"/>
                </a:cubicBezTo>
                <a:cubicBezTo>
                  <a:pt x="77" y="22"/>
                  <a:pt x="79" y="20"/>
                  <a:pt x="80" y="17"/>
                </a:cubicBezTo>
                <a:cubicBezTo>
                  <a:pt x="82" y="8"/>
                  <a:pt x="82" y="8"/>
                  <a:pt x="82" y="8"/>
                </a:cubicBezTo>
                <a:cubicBezTo>
                  <a:pt x="103" y="8"/>
                  <a:pt x="103" y="8"/>
                  <a:pt x="103" y="8"/>
                </a:cubicBezTo>
                <a:cubicBezTo>
                  <a:pt x="103" y="8"/>
                  <a:pt x="103" y="8"/>
                  <a:pt x="103" y="8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6" y="20"/>
                  <a:pt x="108" y="22"/>
                  <a:pt x="111" y="23"/>
                </a:cubicBezTo>
                <a:cubicBezTo>
                  <a:pt x="117" y="25"/>
                  <a:pt x="123" y="27"/>
                  <a:pt x="129" y="30"/>
                </a:cubicBezTo>
                <a:cubicBezTo>
                  <a:pt x="130" y="31"/>
                  <a:pt x="131" y="31"/>
                  <a:pt x="133" y="31"/>
                </a:cubicBezTo>
                <a:cubicBezTo>
                  <a:pt x="134" y="31"/>
                  <a:pt x="136" y="31"/>
                  <a:pt x="137" y="3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55" y="48"/>
                  <a:pt x="155" y="48"/>
                  <a:pt x="155" y="48"/>
                </a:cubicBezTo>
                <a:cubicBezTo>
                  <a:pt x="153" y="51"/>
                  <a:pt x="153" y="54"/>
                  <a:pt x="155" y="57"/>
                </a:cubicBezTo>
                <a:cubicBezTo>
                  <a:pt x="158" y="62"/>
                  <a:pt x="161" y="68"/>
                  <a:pt x="162" y="74"/>
                </a:cubicBezTo>
                <a:cubicBezTo>
                  <a:pt x="163" y="77"/>
                  <a:pt x="165" y="79"/>
                  <a:pt x="168" y="80"/>
                </a:cubicBezTo>
                <a:cubicBezTo>
                  <a:pt x="177" y="82"/>
                  <a:pt x="177" y="82"/>
                  <a:pt x="177" y="82"/>
                </a:cubicBezTo>
                <a:lnTo>
                  <a:pt x="177" y="103"/>
                </a:lnTo>
                <a:close/>
                <a:moveTo>
                  <a:pt x="93" y="42"/>
                </a:moveTo>
                <a:cubicBezTo>
                  <a:pt x="65" y="42"/>
                  <a:pt x="42" y="65"/>
                  <a:pt x="42" y="93"/>
                </a:cubicBezTo>
                <a:cubicBezTo>
                  <a:pt x="42" y="120"/>
                  <a:pt x="65" y="143"/>
                  <a:pt x="93" y="143"/>
                </a:cubicBezTo>
                <a:cubicBezTo>
                  <a:pt x="121" y="143"/>
                  <a:pt x="143" y="120"/>
                  <a:pt x="143" y="93"/>
                </a:cubicBezTo>
                <a:cubicBezTo>
                  <a:pt x="143" y="65"/>
                  <a:pt x="121" y="42"/>
                  <a:pt x="93" y="42"/>
                </a:cubicBezTo>
                <a:close/>
                <a:moveTo>
                  <a:pt x="93" y="50"/>
                </a:moveTo>
                <a:cubicBezTo>
                  <a:pt x="107" y="50"/>
                  <a:pt x="120" y="58"/>
                  <a:pt x="127" y="68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2" y="78"/>
                  <a:pt x="97" y="76"/>
                  <a:pt x="93" y="76"/>
                </a:cubicBezTo>
                <a:cubicBezTo>
                  <a:pt x="88" y="76"/>
                  <a:pt x="83" y="78"/>
                  <a:pt x="80" y="81"/>
                </a:cubicBezTo>
                <a:cubicBezTo>
                  <a:pt x="58" y="68"/>
                  <a:pt x="58" y="68"/>
                  <a:pt x="58" y="68"/>
                </a:cubicBezTo>
                <a:cubicBezTo>
                  <a:pt x="66" y="58"/>
                  <a:pt x="78" y="50"/>
                  <a:pt x="93" y="50"/>
                </a:cubicBezTo>
                <a:close/>
                <a:moveTo>
                  <a:pt x="88" y="135"/>
                </a:moveTo>
                <a:cubicBezTo>
                  <a:pt x="67" y="132"/>
                  <a:pt x="50" y="114"/>
                  <a:pt x="50" y="93"/>
                </a:cubicBezTo>
                <a:cubicBezTo>
                  <a:pt x="50" y="87"/>
                  <a:pt x="52" y="81"/>
                  <a:pt x="54" y="76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90"/>
                  <a:pt x="76" y="91"/>
                  <a:pt x="76" y="93"/>
                </a:cubicBezTo>
                <a:cubicBezTo>
                  <a:pt x="76" y="100"/>
                  <a:pt x="81" y="107"/>
                  <a:pt x="88" y="109"/>
                </a:cubicBezTo>
                <a:lnTo>
                  <a:pt x="88" y="135"/>
                </a:lnTo>
                <a:close/>
                <a:moveTo>
                  <a:pt x="84" y="93"/>
                </a:moveTo>
                <a:cubicBezTo>
                  <a:pt x="84" y="88"/>
                  <a:pt x="88" y="84"/>
                  <a:pt x="93" y="84"/>
                </a:cubicBezTo>
                <a:cubicBezTo>
                  <a:pt x="97" y="84"/>
                  <a:pt x="101" y="88"/>
                  <a:pt x="101" y="93"/>
                </a:cubicBezTo>
                <a:cubicBezTo>
                  <a:pt x="101" y="97"/>
                  <a:pt x="97" y="101"/>
                  <a:pt x="93" y="101"/>
                </a:cubicBezTo>
                <a:cubicBezTo>
                  <a:pt x="88" y="101"/>
                  <a:pt x="84" y="97"/>
                  <a:pt x="84" y="93"/>
                </a:cubicBezTo>
                <a:close/>
                <a:moveTo>
                  <a:pt x="135" y="93"/>
                </a:moveTo>
                <a:cubicBezTo>
                  <a:pt x="135" y="114"/>
                  <a:pt x="118" y="132"/>
                  <a:pt x="97" y="135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104" y="107"/>
                  <a:pt x="109" y="100"/>
                  <a:pt x="109" y="93"/>
                </a:cubicBezTo>
                <a:cubicBezTo>
                  <a:pt x="109" y="91"/>
                  <a:pt x="109" y="90"/>
                  <a:pt x="109" y="88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4" y="81"/>
                  <a:pt x="135" y="87"/>
                  <a:pt x="135" y="93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6f00"/>
      </a:dk2>
      <a:lt2>
        <a:srgbClr val="fff8e1"/>
      </a:lt2>
      <a:accent1>
        <a:srgbClr val="ff8f00"/>
      </a:accent1>
      <a:accent2>
        <a:srgbClr val="ffa000"/>
      </a:accent2>
      <a:accent3>
        <a:srgbClr val="ffb300"/>
      </a:accent3>
      <a:accent4>
        <a:srgbClr val="ffc107"/>
      </a:accent4>
      <a:accent5>
        <a:srgbClr val="ffca28"/>
      </a:accent5>
      <a:accent6>
        <a:srgbClr val="ffd54f"/>
      </a:accent6>
      <a:hlink>
        <a:srgbClr val="ffb300"/>
      </a:hlink>
      <a:folHlink>
        <a:srgbClr val="ff8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6f00"/>
      </a:dk2>
      <a:lt2>
        <a:srgbClr val="fff8e1"/>
      </a:lt2>
      <a:accent1>
        <a:srgbClr val="ff8f00"/>
      </a:accent1>
      <a:accent2>
        <a:srgbClr val="ffa000"/>
      </a:accent2>
      <a:accent3>
        <a:srgbClr val="ffb300"/>
      </a:accent3>
      <a:accent4>
        <a:srgbClr val="ffc107"/>
      </a:accent4>
      <a:accent5>
        <a:srgbClr val="ffca28"/>
      </a:accent5>
      <a:accent6>
        <a:srgbClr val="ffd54f"/>
      </a:accent6>
      <a:hlink>
        <a:srgbClr val="ffb300"/>
      </a:hlink>
      <a:folHlink>
        <a:srgbClr val="ff8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7574</TotalTime>
  <Application>LibreOffice/7.1.2.2$Linux_X86_64 LibreOffice_project/10$Build-2</Application>
  <AppVersion>15.0000</AppVersion>
  <Words>150</Words>
  <Paragraphs>48</Paragraphs>
  <Company>Ergun Kayis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2014-07-08T04:55:45Z</dcterms:created>
  <dc:creator>Mirije Shefiti</dc:creator>
  <dc:description/>
  <dc:language>en-GB</dc:language>
  <cp:lastModifiedBy>Harith Al-Safi</cp:lastModifiedBy>
  <cp:lastPrinted>2015-03-02T20:38:25Z</cp:lastPrinted>
  <dcterms:modified xsi:type="dcterms:W3CDTF">2021-05-01T20:51:16Z</dcterms:modified>
  <cp:revision>1182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r8>2</vt:r8>
  </property>
</Properties>
</file>