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11/1/2023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5733" name="Shape 314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734" name="Google Shape;3145734;p1"/>
          <p:cNvSpPr txBox="1"/>
          <p:nvPr>
            <p:ph type="ctrTitle"/>
          </p:nvPr>
        </p:nvSpPr>
        <p:spPr>
          <a:xfrm>
            <a:off x="563696" y="327584"/>
            <a:ext cx="11100300" cy="31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sz="3200"/>
              <a:t>DEPARTMENT OF COMPUTER SCIENCE AND ENGINEERING</a:t>
            </a:r>
            <a:endParaRPr/>
          </a:p>
        </p:txBody>
      </p:sp>
      <p:sp>
        <p:nvSpPr>
          <p:cNvPr id="3145735" name="Google Shape;3145735;p1"/>
          <p:cNvSpPr txBox="1"/>
          <p:nvPr/>
        </p:nvSpPr>
        <p:spPr>
          <a:xfrm>
            <a:off x="2569453" y="3818764"/>
            <a:ext cx="96225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6363D"/>
                </a:solidFill>
                <a:latin typeface="Gill Sans"/>
                <a:ea typeface="Gill Sans"/>
                <a:cs typeface="Gill Sans"/>
                <a:sym typeface="Gill Sans"/>
              </a:rPr>
              <a:t>PROJECT NAME: ENVIRONMENTAL MONITORING</a:t>
            </a:r>
            <a:endParaRPr b="0" i="0" sz="2000" u="none" cap="none" strike="noStrike">
              <a:solidFill>
                <a:srgbClr val="3636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6363D"/>
                </a:solidFill>
                <a:latin typeface="Gill Sans"/>
                <a:ea typeface="Gill Sans"/>
                <a:cs typeface="Gill Sans"/>
                <a:sym typeface="Gill Sans"/>
              </a:rPr>
              <a:t>TEAM NAME     : Proj_224786_Team_3</a:t>
            </a:r>
            <a:endParaRPr b="0" i="0" sz="2000" u="none" cap="none" strike="noStrike">
              <a:solidFill>
                <a:srgbClr val="3636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6363D"/>
                </a:solidFill>
                <a:latin typeface="Gill Sans"/>
                <a:ea typeface="Gill Sans"/>
                <a:cs typeface="Gill Sans"/>
                <a:sym typeface="Gill Sans"/>
              </a:rPr>
              <a:t>TEAM MEMBERS:</a:t>
            </a:r>
            <a:endParaRPr b="0" i="0" sz="2000" u="none" cap="none" strike="noStrike">
              <a:solidFill>
                <a:srgbClr val="3636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6363D"/>
                </a:solidFill>
                <a:latin typeface="Gill Sans"/>
                <a:ea typeface="Gill Sans"/>
                <a:cs typeface="Gill Sans"/>
                <a:sym typeface="Gill Sans"/>
              </a:rPr>
              <a:t>                 HARIKEERTHI.S(113321104025)</a:t>
            </a:r>
            <a:endParaRPr b="0" i="0" sz="2000" u="none" cap="none" strike="noStrike">
              <a:solidFill>
                <a:srgbClr val="3636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6363D"/>
                </a:solidFill>
                <a:latin typeface="Gill Sans"/>
                <a:ea typeface="Gill Sans"/>
                <a:cs typeface="Gill Sans"/>
                <a:sym typeface="Gill Sans"/>
              </a:rPr>
              <a:t>                 HARITHA.D(113321104027)</a:t>
            </a:r>
            <a:endParaRPr b="0" i="0" sz="2000" u="none" cap="none" strike="noStrike">
              <a:solidFill>
                <a:srgbClr val="3636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6363D"/>
                </a:solidFill>
                <a:latin typeface="Gill Sans"/>
                <a:ea typeface="Gill Sans"/>
                <a:cs typeface="Gill Sans"/>
                <a:sym typeface="Gill Sans"/>
              </a:rPr>
              <a:t>                 HEMALATHA.S(113321104028)</a:t>
            </a:r>
            <a:endParaRPr b="0" i="0" sz="2000" u="none" cap="none" strike="noStrike">
              <a:solidFill>
                <a:srgbClr val="3636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6363D"/>
                </a:solidFill>
                <a:latin typeface="Gill Sans"/>
                <a:ea typeface="Gill Sans"/>
                <a:cs typeface="Gill Sans"/>
                <a:sym typeface="Gill Sans"/>
              </a:rPr>
              <a:t>                  JANANI.M.A(113321104030)</a:t>
            </a:r>
            <a:endParaRPr b="0" i="0" sz="2000" u="none" cap="none" strike="noStrike">
              <a:solidFill>
                <a:srgbClr val="3636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45736" name="Google Shape;314573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9950" y="327575"/>
            <a:ext cx="8772100" cy="2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