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 name="Google Shape;3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4" name="Shape 54"/>
        <p:cNvGrpSpPr/>
        <p:nvPr/>
      </p:nvGrpSpPr>
      <p:grpSpPr>
        <a:xfrm>
          <a:off x="0" y="0"/>
          <a:ext cx="0" cy="0"/>
          <a:chOff x="0" y="0"/>
          <a:chExt cx="0" cy="0"/>
        </a:xfrm>
      </p:grpSpPr>
      <p:grpSp>
        <p:nvGrpSpPr>
          <p:cNvPr id="55" name="Google Shape;55;p2"/>
          <p:cNvGrpSpPr/>
          <p:nvPr/>
        </p:nvGrpSpPr>
        <p:grpSpPr>
          <a:xfrm>
            <a:off x="-104" y="-8467"/>
            <a:ext cx="12192237" cy="6866580"/>
            <a:chOff x="-104" y="-8467"/>
            <a:chExt cx="12192237" cy="6866580"/>
          </a:xfrm>
        </p:grpSpPr>
        <p:cxnSp>
          <p:nvCxnSpPr>
            <p:cNvPr id="56" name="Google Shape;56;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7" name="Google Shape;57;p2"/>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58" name="Google Shape;58;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59" name="Google Shape;59;p2"/>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0" name="Google Shape;60;p2"/>
            <p:cNvSpPr/>
            <p:nvPr/>
          </p:nvSpPr>
          <p:spPr>
            <a:xfrm>
              <a:off x="8932333" y="3048000"/>
              <a:ext cx="3259800" cy="3810000"/>
            </a:xfrm>
            <a:prstGeom prst="triangle">
              <a:avLst>
                <a:gd fmla="val 100000" name="adj"/>
              </a:avLst>
            </a:prstGeom>
            <a:solidFill>
              <a:schemeClr val="accent2">
                <a:alpha val="7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62" name="Google Shape;62;p2"/>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63" name="Google Shape;63;p2"/>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64" name="Google Shape;64;p2"/>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rot="10800000">
              <a:off x="-104" y="54"/>
              <a:ext cx="842700" cy="5666100"/>
            </a:xfrm>
            <a:prstGeom prst="triangle">
              <a:avLst>
                <a:gd fmla="val 10000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2"/>
          <p:cNvSpPr txBox="1"/>
          <p:nvPr>
            <p:ph type="ctrTitle"/>
          </p:nvPr>
        </p:nvSpPr>
        <p:spPr>
          <a:xfrm>
            <a:off x="1507067" y="2404534"/>
            <a:ext cx="7767000" cy="16464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Clr>
                <a:schemeClr val="accent1"/>
              </a:buClr>
              <a:buSzPts val="5400"/>
              <a:buFont typeface="Trebuchet MS"/>
              <a:buNone/>
              <a:defRPr sz="5400">
                <a:solidFill>
                  <a:schemeClr val="accen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2"/>
          <p:cNvSpPr txBox="1"/>
          <p:nvPr>
            <p:ph idx="1" type="subTitle"/>
          </p:nvPr>
        </p:nvSpPr>
        <p:spPr>
          <a:xfrm>
            <a:off x="1507067" y="4050833"/>
            <a:ext cx="7767000" cy="1096800"/>
          </a:xfrm>
          <a:prstGeom prst="rect">
            <a:avLst/>
          </a:prstGeom>
          <a:noFill/>
          <a:ln>
            <a:noFill/>
          </a:ln>
        </p:spPr>
        <p:txBody>
          <a:bodyPr anchorCtr="0" anchor="t" bIns="45700" lIns="91425" spcFirstLastPara="1" rIns="91425" wrap="square" tIns="45700">
            <a:normAutofit/>
          </a:bodyPr>
          <a:lstStyle>
            <a:lvl1pPr lvl="0" rtl="0" algn="r">
              <a:spcBef>
                <a:spcPts val="1000"/>
              </a:spcBef>
              <a:spcAft>
                <a:spcPts val="0"/>
              </a:spcAft>
              <a:buSzPts val="1440"/>
              <a:buNone/>
              <a:defRPr>
                <a:solidFill>
                  <a:srgbClr val="7F7F7F"/>
                </a:solidFill>
              </a:defRPr>
            </a:lvl1pPr>
            <a:lvl2pPr lvl="1" rtl="0" algn="ctr">
              <a:spcBef>
                <a:spcPts val="1000"/>
              </a:spcBef>
              <a:spcAft>
                <a:spcPts val="0"/>
              </a:spcAft>
              <a:buSzPts val="1280"/>
              <a:buNone/>
              <a:defRPr>
                <a:solidFill>
                  <a:srgbClr val="888888"/>
                </a:solidFill>
              </a:defRPr>
            </a:lvl2pPr>
            <a:lvl3pPr lvl="2" rtl="0" algn="ctr">
              <a:spcBef>
                <a:spcPts val="1000"/>
              </a:spcBef>
              <a:spcAft>
                <a:spcPts val="0"/>
              </a:spcAft>
              <a:buSzPts val="1120"/>
              <a:buNone/>
              <a:defRPr>
                <a:solidFill>
                  <a:srgbClr val="888888"/>
                </a:solidFill>
              </a:defRPr>
            </a:lvl3pPr>
            <a:lvl4pPr lvl="3" rtl="0" algn="ctr">
              <a:spcBef>
                <a:spcPts val="1000"/>
              </a:spcBef>
              <a:spcAft>
                <a:spcPts val="0"/>
              </a:spcAft>
              <a:buSzPts val="960"/>
              <a:buNone/>
              <a:defRPr>
                <a:solidFill>
                  <a:srgbClr val="888888"/>
                </a:solidFill>
              </a:defRPr>
            </a:lvl4pPr>
            <a:lvl5pPr lvl="4" rtl="0" algn="ctr">
              <a:spcBef>
                <a:spcPts val="1000"/>
              </a:spcBef>
              <a:spcAft>
                <a:spcPts val="0"/>
              </a:spcAft>
              <a:buSzPts val="960"/>
              <a:buNone/>
              <a:defRPr>
                <a:solidFill>
                  <a:srgbClr val="888888"/>
                </a:solidFill>
              </a:defRPr>
            </a:lvl5pPr>
            <a:lvl6pPr lvl="5" rtl="0" algn="ctr">
              <a:spcBef>
                <a:spcPts val="1000"/>
              </a:spcBef>
              <a:spcAft>
                <a:spcPts val="0"/>
              </a:spcAft>
              <a:buSzPts val="960"/>
              <a:buNone/>
              <a:defRPr>
                <a:solidFill>
                  <a:srgbClr val="888888"/>
                </a:solidFill>
              </a:defRPr>
            </a:lvl6pPr>
            <a:lvl7pPr lvl="6" rtl="0" algn="ctr">
              <a:spcBef>
                <a:spcPts val="1000"/>
              </a:spcBef>
              <a:spcAft>
                <a:spcPts val="0"/>
              </a:spcAft>
              <a:buSzPts val="960"/>
              <a:buNone/>
              <a:defRPr>
                <a:solidFill>
                  <a:srgbClr val="888888"/>
                </a:solidFill>
              </a:defRPr>
            </a:lvl7pPr>
            <a:lvl8pPr lvl="7" rtl="0" algn="ctr">
              <a:spcBef>
                <a:spcPts val="1000"/>
              </a:spcBef>
              <a:spcAft>
                <a:spcPts val="0"/>
              </a:spcAft>
              <a:buSzPts val="960"/>
              <a:buNone/>
              <a:defRPr>
                <a:solidFill>
                  <a:srgbClr val="888888"/>
                </a:solidFill>
              </a:defRPr>
            </a:lvl8pPr>
            <a:lvl9pPr lvl="8" rtl="0" algn="ctr">
              <a:spcBef>
                <a:spcPts val="1000"/>
              </a:spcBef>
              <a:spcAft>
                <a:spcPts val="0"/>
              </a:spcAft>
              <a:buSzPts val="960"/>
              <a:buNone/>
              <a:defRPr>
                <a:solidFill>
                  <a:srgbClr val="888888"/>
                </a:solidFill>
              </a:defRPr>
            </a:lvl9pPr>
          </a:lstStyle>
          <a:p/>
        </p:txBody>
      </p:sp>
      <p:sp>
        <p:nvSpPr>
          <p:cNvPr id="68" name="Google Shape;68;p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22" name="Shape 122"/>
        <p:cNvGrpSpPr/>
        <p:nvPr/>
      </p:nvGrpSpPr>
      <p:grpSpPr>
        <a:xfrm>
          <a:off x="0" y="0"/>
          <a:ext cx="0" cy="0"/>
          <a:chOff x="0" y="0"/>
          <a:chExt cx="0" cy="0"/>
        </a:xfrm>
      </p:grpSpPr>
      <p:sp>
        <p:nvSpPr>
          <p:cNvPr id="123" name="Google Shape;123;p11"/>
          <p:cNvSpPr txBox="1"/>
          <p:nvPr>
            <p:ph type="title"/>
          </p:nvPr>
        </p:nvSpPr>
        <p:spPr>
          <a:xfrm>
            <a:off x="677335" y="609600"/>
            <a:ext cx="8596800" cy="3403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11"/>
          <p:cNvSpPr txBox="1"/>
          <p:nvPr>
            <p:ph idx="1"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25" name="Google Shape;125;p1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1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1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8" name="Shape 128"/>
        <p:cNvGrpSpPr/>
        <p:nvPr/>
      </p:nvGrpSpPr>
      <p:grpSpPr>
        <a:xfrm>
          <a:off x="0" y="0"/>
          <a:ext cx="0" cy="0"/>
          <a:chOff x="0" y="0"/>
          <a:chExt cx="0" cy="0"/>
        </a:xfrm>
      </p:grpSpPr>
      <p:sp>
        <p:nvSpPr>
          <p:cNvPr id="129" name="Google Shape;129;p12"/>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p12"/>
          <p:cNvSpPr txBox="1"/>
          <p:nvPr>
            <p:ph idx="1" type="body"/>
          </p:nvPr>
        </p:nvSpPr>
        <p:spPr>
          <a:xfrm>
            <a:off x="1366139" y="3632200"/>
            <a:ext cx="7224600" cy="3810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280"/>
              <a:buFont typeface="Trebuchet MS"/>
              <a:buNone/>
              <a:defRPr sz="1600">
                <a:solidFill>
                  <a:srgbClr val="7F7F7F"/>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1" name="Google Shape;131;p12"/>
          <p:cNvSpPr txBox="1"/>
          <p:nvPr>
            <p:ph idx="2"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32" name="Google Shape;132;p1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1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5" name="Google Shape;135;p12"/>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36" name="Google Shape;136;p12"/>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7" name="Shape 137"/>
        <p:cNvGrpSpPr/>
        <p:nvPr/>
      </p:nvGrpSpPr>
      <p:grpSpPr>
        <a:xfrm>
          <a:off x="0" y="0"/>
          <a:ext cx="0" cy="0"/>
          <a:chOff x="0" y="0"/>
          <a:chExt cx="0" cy="0"/>
        </a:xfrm>
      </p:grpSpPr>
      <p:sp>
        <p:nvSpPr>
          <p:cNvPr id="138" name="Google Shape;138;p13"/>
          <p:cNvSpPr txBox="1"/>
          <p:nvPr>
            <p:ph type="title"/>
          </p:nvPr>
        </p:nvSpPr>
        <p:spPr>
          <a:xfrm>
            <a:off x="677335" y="1931988"/>
            <a:ext cx="8596800" cy="2595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3"/>
          <p:cNvSpPr txBox="1"/>
          <p:nvPr>
            <p:ph idx="1"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40" name="Google Shape;140;p1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1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43" name="Shape 143"/>
        <p:cNvGrpSpPr/>
        <p:nvPr/>
      </p:nvGrpSpPr>
      <p:grpSpPr>
        <a:xfrm>
          <a:off x="0" y="0"/>
          <a:ext cx="0" cy="0"/>
          <a:chOff x="0" y="0"/>
          <a:chExt cx="0" cy="0"/>
        </a:xfrm>
      </p:grpSpPr>
      <p:sp>
        <p:nvSpPr>
          <p:cNvPr id="144" name="Google Shape;144;p14"/>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p14"/>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Font typeface="Trebuchet MS"/>
              <a:buNone/>
              <a:defRPr sz="2400">
                <a:solidFill>
                  <a:srgbClr val="3F3F3F"/>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46" name="Google Shape;146;p14"/>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440"/>
              <a:buNone/>
              <a:defRPr sz="18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47" name="Google Shape;147;p1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1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1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0" name="Google Shape;150;p14"/>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51" name="Google Shape;151;p14"/>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52" name="Shape 152"/>
        <p:cNvGrpSpPr/>
        <p:nvPr/>
      </p:nvGrpSpPr>
      <p:grpSpPr>
        <a:xfrm>
          <a:off x="0" y="0"/>
          <a:ext cx="0" cy="0"/>
          <a:chOff x="0" y="0"/>
          <a:chExt cx="0" cy="0"/>
        </a:xfrm>
      </p:grpSpPr>
      <p:sp>
        <p:nvSpPr>
          <p:cNvPr id="153" name="Google Shape;153;p15"/>
          <p:cNvSpPr txBox="1"/>
          <p:nvPr>
            <p:ph type="title"/>
          </p:nvPr>
        </p:nvSpPr>
        <p:spPr>
          <a:xfrm>
            <a:off x="685799" y="609600"/>
            <a:ext cx="8588100" cy="302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p15"/>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Font typeface="Trebuchet MS"/>
              <a:buNone/>
              <a:defRPr sz="2400">
                <a:solidFill>
                  <a:schemeClr val="accent1"/>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55" name="Google Shape;155;p15"/>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440"/>
              <a:buNone/>
              <a:defRPr sz="18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56" name="Google Shape;156;p1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p1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1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9" name="Shape 159"/>
        <p:cNvGrpSpPr/>
        <p:nvPr/>
      </p:nvGrpSpPr>
      <p:grpSpPr>
        <a:xfrm>
          <a:off x="0" y="0"/>
          <a:ext cx="0" cy="0"/>
          <a:chOff x="0" y="0"/>
          <a:chExt cx="0" cy="0"/>
        </a:xfrm>
      </p:grpSpPr>
      <p:sp>
        <p:nvSpPr>
          <p:cNvPr id="160" name="Google Shape;160;p1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p16"/>
          <p:cNvSpPr txBox="1"/>
          <p:nvPr>
            <p:ph idx="1" type="body"/>
          </p:nvPr>
        </p:nvSpPr>
        <p:spPr>
          <a:xfrm rot="5400000">
            <a:off x="3035202" y="-197411"/>
            <a:ext cx="3880800" cy="8596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2" name="Google Shape;162;p1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3" name="Google Shape;163;p1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4" name="Google Shape;164;p1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5" name="Shape 165"/>
        <p:cNvGrpSpPr/>
        <p:nvPr/>
      </p:nvGrpSpPr>
      <p:grpSpPr>
        <a:xfrm>
          <a:off x="0" y="0"/>
          <a:ext cx="0" cy="0"/>
          <a:chOff x="0" y="0"/>
          <a:chExt cx="0" cy="0"/>
        </a:xfrm>
      </p:grpSpPr>
      <p:sp>
        <p:nvSpPr>
          <p:cNvPr id="166" name="Google Shape;166;p17"/>
          <p:cNvSpPr txBox="1"/>
          <p:nvPr>
            <p:ph type="title"/>
          </p:nvPr>
        </p:nvSpPr>
        <p:spPr>
          <a:xfrm rot="5400000">
            <a:off x="5994316" y="2582999"/>
            <a:ext cx="5251500" cy="13047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p17"/>
          <p:cNvSpPr txBox="1"/>
          <p:nvPr>
            <p:ph idx="1" type="body"/>
          </p:nvPr>
        </p:nvSpPr>
        <p:spPr>
          <a:xfrm rot="5400000">
            <a:off x="1581635" y="-294750"/>
            <a:ext cx="5251500" cy="70602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8" name="Google Shape;168;p1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p1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0" name="Google Shape;170;p1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1" name="Shape 71"/>
        <p:cNvGrpSpPr/>
        <p:nvPr/>
      </p:nvGrpSpPr>
      <p:grpSpPr>
        <a:xfrm>
          <a:off x="0" y="0"/>
          <a:ext cx="0" cy="0"/>
          <a:chOff x="0" y="0"/>
          <a:chExt cx="0" cy="0"/>
        </a:xfrm>
      </p:grpSpPr>
      <p:sp>
        <p:nvSpPr>
          <p:cNvPr id="72" name="Google Shape;72;p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74" name="Google Shape;74;p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5"/>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p6"/>
          <p:cNvSpPr txBox="1"/>
          <p:nvPr>
            <p:ph type="title"/>
          </p:nvPr>
        </p:nvSpPr>
        <p:spPr>
          <a:xfrm>
            <a:off x="677335" y="2700867"/>
            <a:ext cx="8596800" cy="182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4000"/>
              <a:buFont typeface="Trebuchet MS"/>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6"/>
          <p:cNvSpPr txBox="1"/>
          <p:nvPr>
            <p:ph idx="1" type="body"/>
          </p:nvPr>
        </p:nvSpPr>
        <p:spPr>
          <a:xfrm>
            <a:off x="677335" y="4527448"/>
            <a:ext cx="8596800" cy="8604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600"/>
              <a:buNone/>
              <a:defRPr sz="20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89" name="Google Shape;89;p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2" name="Shape 92"/>
        <p:cNvGrpSpPr/>
        <p:nvPr/>
      </p:nvGrpSpPr>
      <p:grpSpPr>
        <a:xfrm>
          <a:off x="0" y="0"/>
          <a:ext cx="0" cy="0"/>
          <a:chOff x="0" y="0"/>
          <a:chExt cx="0" cy="0"/>
        </a:xfrm>
      </p:grpSpPr>
      <p:sp>
        <p:nvSpPr>
          <p:cNvPr id="93" name="Google Shape;93;p7"/>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7"/>
          <p:cNvSpPr txBox="1"/>
          <p:nvPr>
            <p:ph idx="1" type="body"/>
          </p:nvPr>
        </p:nvSpPr>
        <p:spPr>
          <a:xfrm>
            <a:off x="677334"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95" name="Google Shape;95;p7"/>
          <p:cNvSpPr txBox="1"/>
          <p:nvPr>
            <p:ph idx="2" type="body"/>
          </p:nvPr>
        </p:nvSpPr>
        <p:spPr>
          <a:xfrm>
            <a:off x="5089970"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96" name="Google Shape;96;p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9" name="Shape 99"/>
        <p:cNvGrpSpPr/>
        <p:nvPr/>
      </p:nvGrpSpPr>
      <p:grpSpPr>
        <a:xfrm>
          <a:off x="0" y="0"/>
          <a:ext cx="0" cy="0"/>
          <a:chOff x="0" y="0"/>
          <a:chExt cx="0" cy="0"/>
        </a:xfrm>
      </p:grpSpPr>
      <p:sp>
        <p:nvSpPr>
          <p:cNvPr id="100" name="Google Shape;100;p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8"/>
          <p:cNvSpPr txBox="1"/>
          <p:nvPr>
            <p:ph idx="1" type="body"/>
          </p:nvPr>
        </p:nvSpPr>
        <p:spPr>
          <a:xfrm>
            <a:off x="675745" y="2160983"/>
            <a:ext cx="4185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02" name="Google Shape;102;p8"/>
          <p:cNvSpPr txBox="1"/>
          <p:nvPr>
            <p:ph idx="2" type="body"/>
          </p:nvPr>
        </p:nvSpPr>
        <p:spPr>
          <a:xfrm>
            <a:off x="675745"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03" name="Google Shape;103;p8"/>
          <p:cNvSpPr txBox="1"/>
          <p:nvPr>
            <p:ph idx="3" type="body"/>
          </p:nvPr>
        </p:nvSpPr>
        <p:spPr>
          <a:xfrm>
            <a:off x="5088383" y="2160983"/>
            <a:ext cx="4185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04" name="Google Shape;104;p8"/>
          <p:cNvSpPr txBox="1"/>
          <p:nvPr>
            <p:ph idx="4" type="body"/>
          </p:nvPr>
        </p:nvSpPr>
        <p:spPr>
          <a:xfrm>
            <a:off x="5088384"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05" name="Google Shape;105;p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9"/>
          <p:cNvSpPr txBox="1"/>
          <p:nvPr>
            <p:ph type="title"/>
          </p:nvPr>
        </p:nvSpPr>
        <p:spPr>
          <a:xfrm>
            <a:off x="677334" y="1498604"/>
            <a:ext cx="3854400" cy="1278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2000"/>
              <a:buFont typeface="Trebuchet MS"/>
              <a:buNone/>
              <a:defRPr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p9"/>
          <p:cNvSpPr txBox="1"/>
          <p:nvPr>
            <p:ph idx="1" type="body"/>
          </p:nvPr>
        </p:nvSpPr>
        <p:spPr>
          <a:xfrm>
            <a:off x="4760461" y="514924"/>
            <a:ext cx="4513500" cy="55263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11" name="Google Shape;111;p9"/>
          <p:cNvSpPr txBox="1"/>
          <p:nvPr>
            <p:ph idx="2" type="body"/>
          </p:nvPr>
        </p:nvSpPr>
        <p:spPr>
          <a:xfrm>
            <a:off x="677334" y="2777069"/>
            <a:ext cx="3854400" cy="25845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1120"/>
              <a:buNone/>
              <a:defRPr sz="1400"/>
            </a:lvl2pPr>
            <a:lvl3pPr indent="-228600" lvl="2" marL="1371600" rtl="0" algn="l">
              <a:spcBef>
                <a:spcPts val="1000"/>
              </a:spcBef>
              <a:spcAft>
                <a:spcPts val="0"/>
              </a:spcAft>
              <a:buSzPts val="960"/>
              <a:buNone/>
              <a:defRPr sz="1200"/>
            </a:lvl3pPr>
            <a:lvl4pPr indent="-228600" lvl="3" marL="1828800" rtl="0" algn="l">
              <a:spcBef>
                <a:spcPts val="1000"/>
              </a:spcBef>
              <a:spcAft>
                <a:spcPts val="0"/>
              </a:spcAft>
              <a:buSzPts val="800"/>
              <a:buNone/>
              <a:defRPr sz="1000"/>
            </a:lvl4pPr>
            <a:lvl5pPr indent="-228600" lvl="4" marL="2286000" rtl="0" algn="l">
              <a:spcBef>
                <a:spcPts val="1000"/>
              </a:spcBef>
              <a:spcAft>
                <a:spcPts val="0"/>
              </a:spcAft>
              <a:buSzPts val="800"/>
              <a:buNone/>
              <a:defRPr sz="1000"/>
            </a:lvl5pPr>
            <a:lvl6pPr indent="-228600" lvl="5" marL="2743200" rtl="0" algn="l">
              <a:spcBef>
                <a:spcPts val="1000"/>
              </a:spcBef>
              <a:spcAft>
                <a:spcPts val="0"/>
              </a:spcAft>
              <a:buSzPts val="800"/>
              <a:buNone/>
              <a:defRPr sz="1000"/>
            </a:lvl6pPr>
            <a:lvl7pPr indent="-228600" lvl="6" marL="3200400" rtl="0" algn="l">
              <a:spcBef>
                <a:spcPts val="1000"/>
              </a:spcBef>
              <a:spcAft>
                <a:spcPts val="0"/>
              </a:spcAft>
              <a:buSzPts val="800"/>
              <a:buNone/>
              <a:defRPr sz="1000"/>
            </a:lvl7pPr>
            <a:lvl8pPr indent="-228600" lvl="7" marL="3657600" rtl="0" algn="l">
              <a:spcBef>
                <a:spcPts val="1000"/>
              </a:spcBef>
              <a:spcAft>
                <a:spcPts val="0"/>
              </a:spcAft>
              <a:buSzPts val="800"/>
              <a:buNone/>
              <a:defRPr sz="1000"/>
            </a:lvl8pPr>
            <a:lvl9pPr indent="-228600" lvl="8" marL="4114800" rtl="0" algn="l">
              <a:spcBef>
                <a:spcPts val="1000"/>
              </a:spcBef>
              <a:spcAft>
                <a:spcPts val="0"/>
              </a:spcAft>
              <a:buSzPts val="800"/>
              <a:buNone/>
              <a:defRPr sz="1000"/>
            </a:lvl9pPr>
          </a:lstStyle>
          <a:p/>
        </p:txBody>
      </p:sp>
      <p:sp>
        <p:nvSpPr>
          <p:cNvPr id="112" name="Google Shape;112;p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10"/>
          <p:cNvSpPr txBox="1"/>
          <p:nvPr>
            <p:ph type="title"/>
          </p:nvPr>
        </p:nvSpPr>
        <p:spPr>
          <a:xfrm>
            <a:off x="677334" y="4800600"/>
            <a:ext cx="85968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2400"/>
              <a:buFont typeface="Trebuchet MS"/>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0"/>
          <p:cNvSpPr/>
          <p:nvPr>
            <p:ph idx="2" type="pic"/>
          </p:nvPr>
        </p:nvSpPr>
        <p:spPr>
          <a:xfrm>
            <a:off x="677334" y="609600"/>
            <a:ext cx="8596800" cy="384570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118" name="Google Shape;118;p10"/>
          <p:cNvSpPr txBox="1"/>
          <p:nvPr>
            <p:ph idx="1" type="body"/>
          </p:nvPr>
        </p:nvSpPr>
        <p:spPr>
          <a:xfrm>
            <a:off x="677334" y="5367338"/>
            <a:ext cx="8596800" cy="6741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960"/>
              <a:buNone/>
              <a:defRPr sz="12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19" name="Google Shape;119;p1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0" name="Google Shape;120;p1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p1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grpSp>
        <p:nvGrpSpPr>
          <p:cNvPr id="38" name="Google Shape;38;p1"/>
          <p:cNvGrpSpPr/>
          <p:nvPr/>
        </p:nvGrpSpPr>
        <p:grpSpPr>
          <a:xfrm>
            <a:off x="0" y="-8467"/>
            <a:ext cx="12192133" cy="6866580"/>
            <a:chOff x="0" y="-8467"/>
            <a:chExt cx="12192133" cy="6866580"/>
          </a:xfrm>
        </p:grpSpPr>
        <p:cxnSp>
          <p:nvCxnSpPr>
            <p:cNvPr id="39" name="Google Shape;39;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0" name="Google Shape;40;p1"/>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41" name="Google Shape;41;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42" name="Google Shape;42;p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3" name="Google Shape;43;p1"/>
            <p:cNvSpPr/>
            <p:nvPr/>
          </p:nvSpPr>
          <p:spPr>
            <a:xfrm>
              <a:off x="8932333" y="3048000"/>
              <a:ext cx="3259800" cy="3810000"/>
            </a:xfrm>
            <a:prstGeom prst="triangle">
              <a:avLst>
                <a:gd fmla="val 100000" name="adj"/>
              </a:avLst>
            </a:prstGeom>
            <a:solidFill>
              <a:schemeClr val="accent2">
                <a:alpha val="7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45" name="Google Shape;45;p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46" name="Google Shape;46;p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47" name="Google Shape;47;p1"/>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
            <p:cNvSpPr/>
            <p:nvPr/>
          </p:nvSpPr>
          <p:spPr>
            <a:xfrm>
              <a:off x="0" y="4013200"/>
              <a:ext cx="448800" cy="2844900"/>
            </a:xfrm>
            <a:prstGeom prst="triangle">
              <a:avLst>
                <a:gd fmla="val 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0" name="Google Shape;50;p1"/>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1" name="Google Shape;51;p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2" name="Google Shape;52;p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3" name="Google Shape;53;p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1"/>
          <p:cNvPicPr preferRelativeResize="0"/>
          <p:nvPr/>
        </p:nvPicPr>
        <p:blipFill rotWithShape="1">
          <a:blip r:embed="rId3">
            <a:alphaModFix/>
          </a:blip>
          <a:srcRect b="0" l="0" r="0" t="0"/>
          <a:stretch/>
        </p:blipFill>
        <p:spPr>
          <a:xfrm>
            <a:off x="642650" y="272300"/>
            <a:ext cx="9622500" cy="2702250"/>
          </a:xfrm>
          <a:prstGeom prst="rect">
            <a:avLst/>
          </a:prstGeom>
          <a:noFill/>
          <a:ln>
            <a:noFill/>
          </a:ln>
        </p:spPr>
      </p:pic>
      <p:sp>
        <p:nvSpPr>
          <p:cNvPr id="253" name="Google Shape;253;p1"/>
          <p:cNvSpPr txBox="1"/>
          <p:nvPr/>
        </p:nvSpPr>
        <p:spPr>
          <a:xfrm>
            <a:off x="1909603" y="4031683"/>
            <a:ext cx="9622500" cy="22467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lnSpc>
                <a:spcPct val="100000"/>
              </a:lnSpc>
              <a:spcBef>
                <a:spcPts val="0"/>
              </a:spcBef>
              <a:spcAft>
                <a:spcPts val="0"/>
              </a:spcAft>
              <a:buNone/>
            </a:pPr>
            <a:r>
              <a:rPr b="0" i="0" lang="en-US" sz="2000" u="none" cap="none" strike="noStrike">
                <a:solidFill>
                  <a:srgbClr val="36363D"/>
                </a:solidFill>
                <a:latin typeface="Gill Sans"/>
                <a:ea typeface="Gill Sans"/>
                <a:cs typeface="Gill Sans"/>
                <a:sym typeface="Gill Sans"/>
              </a:rPr>
              <a:t>PROJECT NAME: ENVIRONMENTAL MONITORING</a:t>
            </a:r>
            <a:endParaRPr b="0" i="0" sz="2000" u="none" cap="none" strike="noStrike">
              <a:solidFill>
                <a:srgbClr val="36363D"/>
              </a:solidFill>
              <a:latin typeface="Gill Sans"/>
              <a:ea typeface="Gill Sans"/>
              <a:cs typeface="Gill Sans"/>
              <a:sym typeface="Gill Sans"/>
            </a:endParaRPr>
          </a:p>
          <a:p>
            <a:pPr indent="0" lvl="0" marL="0" marR="0" rtl="0" algn="l">
              <a:lnSpc>
                <a:spcPct val="100000"/>
              </a:lnSpc>
              <a:spcBef>
                <a:spcPts val="0"/>
              </a:spcBef>
              <a:spcAft>
                <a:spcPts val="0"/>
              </a:spcAft>
              <a:buNone/>
            </a:pPr>
            <a:r>
              <a:rPr b="0" i="0" lang="en-US" sz="2000" u="none" cap="none" strike="noStrike">
                <a:solidFill>
                  <a:srgbClr val="36363D"/>
                </a:solidFill>
                <a:latin typeface="Gill Sans"/>
                <a:ea typeface="Gill Sans"/>
                <a:cs typeface="Gill Sans"/>
                <a:sym typeface="Gill Sans"/>
              </a:rPr>
              <a:t>TEAM NAME     : Proj_224786_Team_3</a:t>
            </a:r>
            <a:endParaRPr b="0" i="0" sz="2000" u="none" cap="none" strike="noStrike">
              <a:solidFill>
                <a:srgbClr val="36363D"/>
              </a:solidFill>
              <a:latin typeface="Gill Sans"/>
              <a:ea typeface="Gill Sans"/>
              <a:cs typeface="Gill Sans"/>
              <a:sym typeface="Gill Sans"/>
            </a:endParaRPr>
          </a:p>
          <a:p>
            <a:pPr indent="0" lvl="0" marL="0" marR="0" rtl="0" algn="l">
              <a:lnSpc>
                <a:spcPct val="100000"/>
              </a:lnSpc>
              <a:spcBef>
                <a:spcPts val="0"/>
              </a:spcBef>
              <a:spcAft>
                <a:spcPts val="0"/>
              </a:spcAft>
              <a:buNone/>
            </a:pPr>
            <a:r>
              <a:rPr b="0" i="0" lang="en-US" sz="2000" u="none" cap="none" strike="noStrike">
                <a:solidFill>
                  <a:srgbClr val="36363D"/>
                </a:solidFill>
                <a:latin typeface="Gill Sans"/>
                <a:ea typeface="Gill Sans"/>
                <a:cs typeface="Gill Sans"/>
                <a:sym typeface="Gill Sans"/>
              </a:rPr>
              <a:t>TEAM MEMBERS:</a:t>
            </a:r>
            <a:endParaRPr b="0" i="0" sz="2000" u="none" cap="none" strike="noStrike">
              <a:solidFill>
                <a:srgbClr val="36363D"/>
              </a:solidFill>
              <a:latin typeface="Gill Sans"/>
              <a:ea typeface="Gill Sans"/>
              <a:cs typeface="Gill Sans"/>
              <a:sym typeface="Gill Sans"/>
            </a:endParaRPr>
          </a:p>
          <a:p>
            <a:pPr indent="0" lvl="0" marL="0" marR="0" rtl="0" algn="l">
              <a:lnSpc>
                <a:spcPct val="100000"/>
              </a:lnSpc>
              <a:spcBef>
                <a:spcPts val="0"/>
              </a:spcBef>
              <a:spcAft>
                <a:spcPts val="0"/>
              </a:spcAft>
              <a:buNone/>
            </a:pPr>
            <a:r>
              <a:rPr b="0" i="0" lang="en-US" sz="2000" u="none" cap="none" strike="noStrike">
                <a:solidFill>
                  <a:srgbClr val="36363D"/>
                </a:solidFill>
                <a:latin typeface="Gill Sans"/>
                <a:ea typeface="Gill Sans"/>
                <a:cs typeface="Gill Sans"/>
                <a:sym typeface="Gill Sans"/>
              </a:rPr>
              <a:t>                 HARIKEERTHI.S(113321104025)</a:t>
            </a:r>
            <a:endParaRPr b="0" i="0" sz="2000" u="none" cap="none" strike="noStrike">
              <a:solidFill>
                <a:srgbClr val="36363D"/>
              </a:solidFill>
              <a:latin typeface="Gill Sans"/>
              <a:ea typeface="Gill Sans"/>
              <a:cs typeface="Gill Sans"/>
              <a:sym typeface="Gill Sans"/>
            </a:endParaRPr>
          </a:p>
          <a:p>
            <a:pPr indent="0" lvl="0" marL="0" marR="0" rtl="0" algn="l">
              <a:lnSpc>
                <a:spcPct val="100000"/>
              </a:lnSpc>
              <a:spcBef>
                <a:spcPts val="0"/>
              </a:spcBef>
              <a:spcAft>
                <a:spcPts val="0"/>
              </a:spcAft>
              <a:buNone/>
            </a:pPr>
            <a:r>
              <a:rPr b="0" i="0" lang="en-US" sz="2000" u="none" cap="none" strike="noStrike">
                <a:solidFill>
                  <a:srgbClr val="36363D"/>
                </a:solidFill>
                <a:latin typeface="Gill Sans"/>
                <a:ea typeface="Gill Sans"/>
                <a:cs typeface="Gill Sans"/>
                <a:sym typeface="Gill Sans"/>
              </a:rPr>
              <a:t>                 HARITHA.D(113321104027)</a:t>
            </a:r>
            <a:endParaRPr b="0" i="0" sz="2000" u="none" cap="none" strike="noStrike">
              <a:solidFill>
                <a:srgbClr val="36363D"/>
              </a:solidFill>
              <a:latin typeface="Gill Sans"/>
              <a:ea typeface="Gill Sans"/>
              <a:cs typeface="Gill Sans"/>
              <a:sym typeface="Gill Sans"/>
            </a:endParaRPr>
          </a:p>
          <a:p>
            <a:pPr indent="0" lvl="0" marL="0" marR="0" rtl="0" algn="l">
              <a:lnSpc>
                <a:spcPct val="100000"/>
              </a:lnSpc>
              <a:spcBef>
                <a:spcPts val="0"/>
              </a:spcBef>
              <a:spcAft>
                <a:spcPts val="0"/>
              </a:spcAft>
              <a:buNone/>
            </a:pPr>
            <a:r>
              <a:rPr b="0" i="0" lang="en-US" sz="2000" u="none" cap="none" strike="noStrike">
                <a:solidFill>
                  <a:srgbClr val="36363D"/>
                </a:solidFill>
                <a:latin typeface="Gill Sans"/>
                <a:ea typeface="Gill Sans"/>
                <a:cs typeface="Gill Sans"/>
                <a:sym typeface="Gill Sans"/>
              </a:rPr>
              <a:t>                 HEMALATHA.S(113321104028)</a:t>
            </a:r>
            <a:endParaRPr b="0" i="0" sz="2000" u="none" cap="none" strike="noStrike">
              <a:solidFill>
                <a:srgbClr val="36363D"/>
              </a:solidFill>
              <a:latin typeface="Gill Sans"/>
              <a:ea typeface="Gill Sans"/>
              <a:cs typeface="Gill Sans"/>
              <a:sym typeface="Gill Sans"/>
            </a:endParaRPr>
          </a:p>
          <a:p>
            <a:pPr indent="0" lvl="0" marL="0" marR="0" rtl="0" algn="l">
              <a:lnSpc>
                <a:spcPct val="100000"/>
              </a:lnSpc>
              <a:spcBef>
                <a:spcPts val="0"/>
              </a:spcBef>
              <a:spcAft>
                <a:spcPts val="0"/>
              </a:spcAft>
              <a:buNone/>
            </a:pPr>
            <a:r>
              <a:rPr b="0" i="0" lang="en-US" sz="2000" u="none" cap="none" strike="noStrike">
                <a:solidFill>
                  <a:srgbClr val="36363D"/>
                </a:solidFill>
                <a:latin typeface="Gill Sans"/>
                <a:ea typeface="Gill Sans"/>
                <a:cs typeface="Gill Sans"/>
                <a:sym typeface="Gill Sans"/>
              </a:rPr>
              <a:t>                  JANANI.M.A(113321104030)</a:t>
            </a:r>
            <a:endParaRPr b="0" i="0" sz="2000" u="none" cap="none" strike="noStrike">
              <a:solidFill>
                <a:srgbClr val="36363D"/>
              </a:solidFill>
              <a:latin typeface="Gill Sans"/>
              <a:ea typeface="Gill Sans"/>
              <a:cs typeface="Gill Sans"/>
              <a:sym typeface="Gill Sans"/>
            </a:endParaRPr>
          </a:p>
        </p:txBody>
      </p:sp>
      <p:sp>
        <p:nvSpPr>
          <p:cNvPr id="254" name="Google Shape;254;p1"/>
          <p:cNvSpPr txBox="1"/>
          <p:nvPr/>
        </p:nvSpPr>
        <p:spPr>
          <a:xfrm>
            <a:off x="-936657" y="1589292"/>
            <a:ext cx="12119700" cy="2056800"/>
          </a:xfrm>
          <a:prstGeom prst="rect">
            <a:avLst/>
          </a:prstGeom>
          <a:noFill/>
          <a:ln>
            <a:noFill/>
          </a:ln>
        </p:spPr>
        <p:txBody>
          <a:bodyPr anchorCtr="0" anchor="b"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r">
              <a:spcBef>
                <a:spcPts val="0"/>
              </a:spcBef>
              <a:spcAft>
                <a:spcPts val="0"/>
              </a:spcAft>
              <a:buNone/>
            </a:pPr>
            <a:r>
              <a:rPr b="1" lang="en-US" sz="3200">
                <a:solidFill>
                  <a:srgbClr val="000000"/>
                </a:solidFill>
                <a:latin typeface="Trebuchet MS"/>
                <a:ea typeface="Trebuchet MS"/>
                <a:cs typeface="Trebuchet MS"/>
                <a:sym typeface="Trebuchet MS"/>
              </a:rPr>
              <a:t>DEPARTMENT OF COMPUTER SCIENCE AND ENGINEERING</a:t>
            </a:r>
            <a:endParaRPr b="1" sz="3200">
              <a:solidFill>
                <a:srgbClr val="00000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rebuchet MS"/>
              <a:buNone/>
            </a:pPr>
            <a:r>
              <a:rPr b="1" lang="en-US">
                <a:solidFill>
                  <a:schemeClr val="dk1"/>
                </a:solidFill>
              </a:rPr>
              <a:t>IMPLEMENTATION AND SIMULATION</a:t>
            </a:r>
            <a:endParaRPr b="1">
              <a:solidFill>
                <a:schemeClr val="dk1"/>
              </a:solidFill>
            </a:endParaRPr>
          </a:p>
        </p:txBody>
      </p:sp>
      <p:pic>
        <p:nvPicPr>
          <p:cNvPr id="229" name="Google Shape;229;p27"/>
          <p:cNvPicPr preferRelativeResize="0"/>
          <p:nvPr>
            <p:ph idx="1" type="body"/>
          </p:nvPr>
        </p:nvPicPr>
        <p:blipFill rotWithShape="1">
          <a:blip r:embed="rId3">
            <a:alphaModFix/>
          </a:blip>
          <a:srcRect b="0" l="0" r="0" t="0"/>
          <a:stretch/>
        </p:blipFill>
        <p:spPr>
          <a:xfrm>
            <a:off x="914400" y="2096219"/>
            <a:ext cx="7367100" cy="346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rebuchet MS"/>
              <a:buNone/>
            </a:pPr>
            <a:r>
              <a:rPr b="1" lang="en-US">
                <a:solidFill>
                  <a:schemeClr val="dk1"/>
                </a:solidFill>
              </a:rPr>
              <a:t>REAL TIME WEBSITE</a:t>
            </a:r>
            <a:endParaRPr b="1">
              <a:solidFill>
                <a:schemeClr val="dk1"/>
              </a:solidFill>
            </a:endParaRPr>
          </a:p>
        </p:txBody>
      </p:sp>
      <p:pic>
        <p:nvPicPr>
          <p:cNvPr id="235" name="Google Shape;235;p28"/>
          <p:cNvPicPr preferRelativeResize="0"/>
          <p:nvPr>
            <p:ph idx="1" type="body"/>
          </p:nvPr>
        </p:nvPicPr>
        <p:blipFill rotWithShape="1">
          <a:blip r:embed="rId3">
            <a:alphaModFix/>
          </a:blip>
          <a:srcRect b="0" l="0" r="0" t="0"/>
          <a:stretch/>
        </p:blipFill>
        <p:spPr>
          <a:xfrm>
            <a:off x="1548702" y="2160588"/>
            <a:ext cx="6854700" cy="388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9"/>
          <p:cNvPicPr preferRelativeResize="0"/>
          <p:nvPr/>
        </p:nvPicPr>
        <p:blipFill rotWithShape="1">
          <a:blip r:embed="rId3">
            <a:alphaModFix/>
          </a:blip>
          <a:srcRect b="0" l="0" r="0" t="0"/>
          <a:stretch/>
        </p:blipFill>
        <p:spPr>
          <a:xfrm>
            <a:off x="552092" y="1271587"/>
            <a:ext cx="8169214" cy="431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677334" y="609599"/>
            <a:ext cx="8596800" cy="435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7200"/>
              <a:buFont typeface="Trebuchet MS"/>
              <a:buNone/>
            </a:pPr>
            <a:br>
              <a:rPr b="1" lang="en-US" sz="7200">
                <a:solidFill>
                  <a:schemeClr val="dk1"/>
                </a:solidFill>
              </a:rPr>
            </a:br>
            <a:br>
              <a:rPr b="1" lang="en-US" sz="7200">
                <a:solidFill>
                  <a:schemeClr val="dk1"/>
                </a:solidFill>
              </a:rPr>
            </a:br>
            <a:r>
              <a:rPr b="1" lang="en-US" sz="7200">
                <a:solidFill>
                  <a:schemeClr val="dk1"/>
                </a:solidFill>
              </a:rPr>
              <a:t>      THANK YOU</a:t>
            </a:r>
            <a:endParaRPr b="1" sz="7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rebuchet MS"/>
              <a:buNone/>
            </a:pPr>
            <a:r>
              <a:rPr b="1" lang="en-US">
                <a:solidFill>
                  <a:schemeClr val="dk1"/>
                </a:solidFill>
              </a:rPr>
              <a:t>INNOVATION</a:t>
            </a:r>
            <a:endParaRPr b="1">
              <a:solidFill>
                <a:schemeClr val="dk1"/>
              </a:solidFill>
            </a:endParaRPr>
          </a:p>
        </p:txBody>
      </p:sp>
      <p:sp>
        <p:nvSpPr>
          <p:cNvPr id="182" name="Google Shape;182;p19"/>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Sensors</a:t>
            </a:r>
            <a:r>
              <a:rPr lang="en-US"/>
              <a:t>: Internet of Things (IoT) devices are used to collect data on air quality, water quality, and other environmental factors in real time.</a:t>
            </a:r>
            <a:endParaRPr/>
          </a:p>
          <a:p>
            <a:pPr indent="-342900" lvl="0" marL="342900" rtl="0" algn="l">
              <a:spcBef>
                <a:spcPts val="1000"/>
              </a:spcBef>
              <a:spcAft>
                <a:spcPts val="0"/>
              </a:spcAft>
              <a:buSzPts val="1440"/>
              <a:buChar char="►"/>
            </a:pPr>
            <a:r>
              <a:rPr b="1" lang="en-US"/>
              <a:t>Machine</a:t>
            </a:r>
            <a:r>
              <a:rPr lang="en-US"/>
              <a:t> </a:t>
            </a:r>
            <a:r>
              <a:rPr b="1" lang="en-US"/>
              <a:t>Learning</a:t>
            </a:r>
            <a:r>
              <a:rPr lang="en-US"/>
              <a:t>: ML algorithms analyze vast datasets to predict environmental trends, such as climate modeling and species population changes.</a:t>
            </a:r>
            <a:endParaRPr/>
          </a:p>
          <a:p>
            <a:pPr indent="-342900" lvl="0" marL="342900" rtl="0" algn="l">
              <a:spcBef>
                <a:spcPts val="1000"/>
              </a:spcBef>
              <a:spcAft>
                <a:spcPts val="0"/>
              </a:spcAft>
              <a:buSzPts val="1440"/>
              <a:buChar char="►"/>
            </a:pPr>
            <a:r>
              <a:rPr b="1" lang="en-US"/>
              <a:t>Remote Sensing Technologies</a:t>
            </a:r>
            <a:r>
              <a:rPr lang="en-US"/>
              <a:t>: Satellite and drone-based remote sensing provide high-resolution data for monitoring changes in land use, deforestation, and more.</a:t>
            </a:r>
            <a:r>
              <a:rPr b="1" lang="en-US"/>
              <a:t> </a:t>
            </a:r>
            <a:endParaRPr b="1"/>
          </a:p>
          <a:p>
            <a:pPr indent="-342900" lvl="0" marL="342900" rtl="0" algn="l">
              <a:spcBef>
                <a:spcPts val="1000"/>
              </a:spcBef>
              <a:spcAft>
                <a:spcPts val="0"/>
              </a:spcAft>
              <a:buSzPts val="1440"/>
              <a:buChar char="►"/>
            </a:pPr>
            <a:r>
              <a:rPr b="1" lang="en-US"/>
              <a:t>Citizen</a:t>
            </a:r>
            <a:r>
              <a:rPr lang="en-US"/>
              <a:t> </a:t>
            </a:r>
            <a:r>
              <a:rPr b="1" lang="en-US"/>
              <a:t>Science Apps</a:t>
            </a:r>
            <a:r>
              <a:rPr lang="en-US"/>
              <a:t>: Smartphone apps empower citizens to participate in data collection and reporting on local environmental issues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rebuchet MS"/>
              <a:buNone/>
            </a:pPr>
            <a:r>
              <a:rPr b="1" lang="en-US">
                <a:solidFill>
                  <a:schemeClr val="dk1"/>
                </a:solidFill>
              </a:rPr>
              <a:t>PROJECT OBJECTIVE</a:t>
            </a:r>
            <a:endParaRPr b="1">
              <a:solidFill>
                <a:schemeClr val="dk1"/>
              </a:solidFill>
            </a:endParaRPr>
          </a:p>
        </p:txBody>
      </p:sp>
      <p:sp>
        <p:nvSpPr>
          <p:cNvPr id="188" name="Google Shape;188;p20"/>
          <p:cNvSpPr txBox="1"/>
          <p:nvPr>
            <p:ph idx="1" type="body"/>
          </p:nvPr>
        </p:nvSpPr>
        <p:spPr>
          <a:xfrm>
            <a:off x="677334" y="1630393"/>
            <a:ext cx="8596800" cy="495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32"/>
              <a:buNone/>
            </a:pPr>
            <a:r>
              <a:rPr b="1" lang="en-US" sz="2040">
                <a:solidFill>
                  <a:schemeClr val="dk1"/>
                </a:solidFill>
              </a:rPr>
              <a:t>1.Data Storage and Management:</a:t>
            </a:r>
            <a:endParaRPr/>
          </a:p>
          <a:p>
            <a:pPr indent="-342900" lvl="0" marL="342900" rtl="0" algn="l">
              <a:lnSpc>
                <a:spcPct val="90000"/>
              </a:lnSpc>
              <a:spcBef>
                <a:spcPts val="1000"/>
              </a:spcBef>
              <a:spcAft>
                <a:spcPts val="0"/>
              </a:spcAft>
              <a:buSzPts val="1632"/>
              <a:buChar char="►"/>
            </a:pPr>
            <a:r>
              <a:rPr lang="en-US" sz="2040">
                <a:solidFill>
                  <a:schemeClr val="dk1"/>
                </a:solidFill>
                <a:latin typeface="Arial"/>
                <a:ea typeface="Arial"/>
                <a:cs typeface="Arial"/>
                <a:sym typeface="Arial"/>
              </a:rPr>
              <a:t>       </a:t>
            </a:r>
            <a:r>
              <a:rPr lang="en-US" sz="1700">
                <a:solidFill>
                  <a:schemeClr val="dk1"/>
                </a:solidFill>
                <a:latin typeface="Arial"/>
                <a:ea typeface="Arial"/>
                <a:cs typeface="Arial"/>
                <a:sym typeface="Arial"/>
              </a:rPr>
              <a:t>Implement a database or cloud-based storage solution to securely store the incoming environmental data. Ensure data integrity, availability, and scalability.</a:t>
            </a:r>
            <a:endParaRPr sz="2040">
              <a:solidFill>
                <a:schemeClr val="dk1"/>
              </a:solidFill>
              <a:latin typeface="Arial"/>
              <a:ea typeface="Arial"/>
              <a:cs typeface="Arial"/>
              <a:sym typeface="Arial"/>
            </a:endParaRPr>
          </a:p>
          <a:p>
            <a:pPr indent="0" lvl="0" marL="0" rtl="0" algn="l">
              <a:lnSpc>
                <a:spcPct val="90000"/>
              </a:lnSpc>
              <a:spcBef>
                <a:spcPts val="1000"/>
              </a:spcBef>
              <a:spcAft>
                <a:spcPts val="0"/>
              </a:spcAft>
              <a:buSzPts val="1632"/>
              <a:buNone/>
            </a:pPr>
            <a:r>
              <a:rPr b="1" lang="en-US" sz="2040">
                <a:solidFill>
                  <a:schemeClr val="dk1"/>
                </a:solidFill>
              </a:rPr>
              <a:t>2.Data Analysis and Visualization:</a:t>
            </a:r>
            <a:endParaRPr/>
          </a:p>
          <a:p>
            <a:pPr indent="-342900" lvl="0" marL="342900" rtl="0" algn="l">
              <a:lnSpc>
                <a:spcPct val="90000"/>
              </a:lnSpc>
              <a:spcBef>
                <a:spcPts val="1000"/>
              </a:spcBef>
              <a:spcAft>
                <a:spcPts val="0"/>
              </a:spcAft>
              <a:buSzPts val="1632"/>
              <a:buChar char="►"/>
            </a:pPr>
            <a:r>
              <a:rPr lang="en-US" sz="2040">
                <a:solidFill>
                  <a:schemeClr val="dk1"/>
                </a:solidFill>
                <a:latin typeface="Arial"/>
                <a:ea typeface="Arial"/>
                <a:cs typeface="Arial"/>
                <a:sym typeface="Arial"/>
              </a:rPr>
              <a:t>      </a:t>
            </a:r>
            <a:r>
              <a:rPr lang="en-US" sz="1530">
                <a:solidFill>
                  <a:schemeClr val="dk1"/>
                </a:solidFill>
                <a:latin typeface="Arial"/>
                <a:ea typeface="Arial"/>
                <a:cs typeface="Arial"/>
                <a:sym typeface="Arial"/>
              </a:rPr>
              <a:t>Develop analytical algorithms and visualization tools to process and present the collected data in a user-friendly format.</a:t>
            </a:r>
            <a:endParaRPr/>
          </a:p>
          <a:p>
            <a:pPr indent="0" lvl="0" marL="0" rtl="0" algn="l">
              <a:lnSpc>
                <a:spcPct val="90000"/>
              </a:lnSpc>
              <a:spcBef>
                <a:spcPts val="1000"/>
              </a:spcBef>
              <a:spcAft>
                <a:spcPts val="0"/>
              </a:spcAft>
              <a:buSzPts val="1632"/>
              <a:buNone/>
            </a:pPr>
            <a:r>
              <a:rPr b="1" lang="en-US" sz="2040">
                <a:solidFill>
                  <a:schemeClr val="dk1"/>
                </a:solidFill>
              </a:rPr>
              <a:t>3.Alerting and Notifications:</a:t>
            </a:r>
            <a:endParaRPr/>
          </a:p>
          <a:p>
            <a:pPr indent="-342900" lvl="0" marL="342900" rtl="0" algn="l">
              <a:lnSpc>
                <a:spcPct val="90000"/>
              </a:lnSpc>
              <a:spcBef>
                <a:spcPts val="1000"/>
              </a:spcBef>
              <a:spcAft>
                <a:spcPts val="0"/>
              </a:spcAft>
              <a:buSzPts val="1224"/>
              <a:buChar char="►"/>
            </a:pPr>
            <a:r>
              <a:rPr lang="en-US" sz="1530">
                <a:solidFill>
                  <a:schemeClr val="dk1"/>
                </a:solidFill>
                <a:latin typeface="Arial"/>
                <a:ea typeface="Arial"/>
                <a:cs typeface="Arial"/>
                <a:sym typeface="Arial"/>
              </a:rPr>
              <a:t>        Set up alerting mechanisms to notify relevant stakeholders when certain environmental thresholds or anomalies are detected. </a:t>
            </a:r>
            <a:endParaRPr/>
          </a:p>
          <a:p>
            <a:pPr indent="0" lvl="0" marL="0" rtl="0" algn="l">
              <a:lnSpc>
                <a:spcPct val="90000"/>
              </a:lnSpc>
              <a:spcBef>
                <a:spcPts val="1000"/>
              </a:spcBef>
              <a:spcAft>
                <a:spcPts val="0"/>
              </a:spcAft>
              <a:buSzPts val="1632"/>
              <a:buNone/>
            </a:pPr>
            <a:r>
              <a:rPr b="1" lang="en-US" sz="2040">
                <a:solidFill>
                  <a:schemeClr val="dk1"/>
                </a:solidFill>
              </a:rPr>
              <a:t>4.Energy Efficiency: </a:t>
            </a:r>
            <a:endParaRPr/>
          </a:p>
          <a:p>
            <a:pPr indent="-342900" lvl="0" marL="342900" rtl="0" algn="l">
              <a:lnSpc>
                <a:spcPct val="90000"/>
              </a:lnSpc>
              <a:spcBef>
                <a:spcPts val="1000"/>
              </a:spcBef>
              <a:spcAft>
                <a:spcPts val="0"/>
              </a:spcAft>
              <a:buSzPts val="1224"/>
              <a:buChar char="►"/>
            </a:pPr>
            <a:r>
              <a:rPr lang="en-US" sz="1530">
                <a:solidFill>
                  <a:schemeClr val="dk1"/>
                </a:solidFill>
                <a:latin typeface="Arial"/>
                <a:ea typeface="Arial"/>
                <a:cs typeface="Arial"/>
                <a:sym typeface="Arial"/>
              </a:rPr>
              <a:t>        Design the IoT devices and network to be energy-efficient to ensure long-term operation without frequent battery replacements or downtime.</a:t>
            </a:r>
            <a:endParaRPr/>
          </a:p>
          <a:p>
            <a:pPr indent="0" lvl="0" marL="0" rtl="0" algn="l">
              <a:lnSpc>
                <a:spcPct val="90000"/>
              </a:lnSpc>
              <a:spcBef>
                <a:spcPts val="1000"/>
              </a:spcBef>
              <a:spcAft>
                <a:spcPts val="0"/>
              </a:spcAft>
              <a:buSzPts val="1632"/>
              <a:buNone/>
            </a:pPr>
            <a:r>
              <a:rPr b="1" lang="en-US" sz="2040">
                <a:solidFill>
                  <a:schemeClr val="dk1"/>
                </a:solidFill>
              </a:rPr>
              <a:t>5.Data Privacy and Security:</a:t>
            </a:r>
            <a:endParaRPr/>
          </a:p>
          <a:p>
            <a:pPr indent="-342900" lvl="0" marL="342900" rtl="0" algn="l">
              <a:lnSpc>
                <a:spcPct val="90000"/>
              </a:lnSpc>
              <a:spcBef>
                <a:spcPts val="1000"/>
              </a:spcBef>
              <a:spcAft>
                <a:spcPts val="0"/>
              </a:spcAft>
              <a:buSzPts val="1224"/>
              <a:buChar char="►"/>
            </a:pPr>
            <a:r>
              <a:rPr lang="en-US" sz="1530">
                <a:solidFill>
                  <a:schemeClr val="dk1"/>
                </a:solidFill>
                <a:latin typeface="Arial"/>
                <a:ea typeface="Arial"/>
                <a:cs typeface="Arial"/>
                <a:sym typeface="Arial"/>
              </a:rPr>
              <a:t>        Implement robust security measures to protect the collected data from unauthorized access and ensure compliance with data privacy regulations.</a:t>
            </a:r>
            <a:endParaRPr sz="153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p:nvPr/>
        </p:nvSpPr>
        <p:spPr>
          <a:xfrm>
            <a:off x="388190" y="442181"/>
            <a:ext cx="9264900" cy="483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Trebuchet MS"/>
                <a:ea typeface="Trebuchet MS"/>
                <a:cs typeface="Trebuchet MS"/>
                <a:sym typeface="Trebuchet MS"/>
              </a:rPr>
              <a:t>6.Community Engagement:</a:t>
            </a:r>
            <a:br>
              <a:rPr b="0" i="0" lang="en-US" sz="2000" u="none" cap="none" strike="noStrike">
                <a:solidFill>
                  <a:schemeClr val="dk1"/>
                </a:solidFill>
                <a:latin typeface="Trebuchet MS"/>
                <a:ea typeface="Trebuchet MS"/>
                <a:cs typeface="Trebuchet MS"/>
                <a:sym typeface="Trebuchet MS"/>
              </a:rPr>
            </a:br>
            <a:r>
              <a:rPr b="0" i="0" lang="en-US" sz="2400" u="none" cap="none" strike="noStrike">
                <a:solidFill>
                  <a:schemeClr val="dk1"/>
                </a:solidFill>
                <a:latin typeface="Trebuchet MS"/>
                <a:ea typeface="Trebuchet MS"/>
                <a:cs typeface="Trebuchet MS"/>
                <a:sym typeface="Trebuchet MS"/>
              </a:rPr>
              <a:t>        </a:t>
            </a:r>
            <a:r>
              <a:rPr b="0" i="0" lang="en-US" sz="1800" u="none" cap="none" strike="noStrike">
                <a:solidFill>
                  <a:schemeClr val="dk1"/>
                </a:solidFill>
                <a:latin typeface="Trebuchet MS"/>
                <a:ea typeface="Trebuchet MS"/>
                <a:cs typeface="Trebuchet MS"/>
                <a:sym typeface="Trebuchet MS"/>
              </a:rPr>
              <a:t>Involve local communities, government agencies, and environmental organizations to create awareness.</a:t>
            </a:r>
            <a:br>
              <a:rPr b="0" i="0" lang="en-US" sz="1800" u="none" cap="none" strike="noStrike">
                <a:solidFill>
                  <a:schemeClr val="dk1"/>
                </a:solidFill>
                <a:latin typeface="Trebuchet MS"/>
                <a:ea typeface="Trebuchet MS"/>
                <a:cs typeface="Trebuchet MS"/>
                <a:sym typeface="Trebuchet MS"/>
              </a:rPr>
            </a:br>
            <a:r>
              <a:rPr b="1" i="0" lang="en-US" sz="2000" u="none" cap="none" strike="noStrike">
                <a:solidFill>
                  <a:schemeClr val="dk1"/>
                </a:solidFill>
                <a:latin typeface="Trebuchet MS"/>
                <a:ea typeface="Trebuchet MS"/>
                <a:cs typeface="Trebuchet MS"/>
                <a:sym typeface="Trebuchet MS"/>
              </a:rPr>
              <a:t>7.Environmental Impact Assessment:</a:t>
            </a:r>
            <a:br>
              <a:rPr b="0" i="0" lang="en-US" sz="2400" u="none" cap="none" strike="noStrike">
                <a:solidFill>
                  <a:schemeClr val="dk1"/>
                </a:solidFill>
                <a:latin typeface="Trebuchet MS"/>
                <a:ea typeface="Trebuchet MS"/>
                <a:cs typeface="Trebuchet MS"/>
                <a:sym typeface="Trebuchet MS"/>
              </a:rPr>
            </a:br>
            <a:r>
              <a:rPr b="0" i="0" lang="en-US" sz="2400" u="none" cap="none" strike="noStrike">
                <a:solidFill>
                  <a:schemeClr val="dk1"/>
                </a:solidFill>
                <a:latin typeface="Trebuchet MS"/>
                <a:ea typeface="Trebuchet MS"/>
                <a:cs typeface="Trebuchet MS"/>
                <a:sym typeface="Trebuchet MS"/>
              </a:rPr>
              <a:t>       </a:t>
            </a:r>
            <a:r>
              <a:rPr b="0" i="0" lang="en-US" sz="1800" u="none" cap="none" strike="noStrike">
                <a:solidFill>
                  <a:schemeClr val="dk1"/>
                </a:solidFill>
                <a:latin typeface="Trebuchet MS"/>
                <a:ea typeface="Trebuchet MS"/>
                <a:cs typeface="Trebuchet MS"/>
                <a:sym typeface="Trebuchet MS"/>
              </a:rPr>
              <a:t>Use the collected data to assess the impact of human activities on the environment.</a:t>
            </a:r>
            <a:br>
              <a:rPr b="0" i="0" lang="en-US" sz="1800" u="none" cap="none" strike="noStrike">
                <a:solidFill>
                  <a:schemeClr val="dk1"/>
                </a:solidFill>
                <a:latin typeface="Trebuchet MS"/>
                <a:ea typeface="Trebuchet MS"/>
                <a:cs typeface="Trebuchet MS"/>
                <a:sym typeface="Trebuchet MS"/>
              </a:rPr>
            </a:br>
            <a:r>
              <a:rPr b="1" i="0" lang="en-US" sz="2000" u="none" cap="none" strike="noStrike">
                <a:solidFill>
                  <a:schemeClr val="dk1"/>
                </a:solidFill>
                <a:latin typeface="Trebuchet MS"/>
                <a:ea typeface="Trebuchet MS"/>
                <a:cs typeface="Trebuchet MS"/>
                <a:sym typeface="Trebuchet MS"/>
              </a:rPr>
              <a:t>8.Research and Policy Support:</a:t>
            </a:r>
            <a:br>
              <a:rPr b="0" i="0" lang="en-US" sz="2400" u="none" cap="none" strike="noStrike">
                <a:solidFill>
                  <a:schemeClr val="dk1"/>
                </a:solidFill>
                <a:latin typeface="Trebuchet MS"/>
                <a:ea typeface="Trebuchet MS"/>
                <a:cs typeface="Trebuchet MS"/>
                <a:sym typeface="Trebuchet MS"/>
              </a:rPr>
            </a:br>
            <a:r>
              <a:rPr b="0" i="0" lang="en-US" sz="1800" u="none" cap="none" strike="noStrike">
                <a:solidFill>
                  <a:schemeClr val="dk1"/>
                </a:solidFill>
                <a:latin typeface="Trebuchet MS"/>
                <a:ea typeface="Trebuchet MS"/>
                <a:cs typeface="Trebuchet MS"/>
                <a:sym typeface="Trebuchet MS"/>
              </a:rPr>
              <a:t>         Collaborate with researchers and policymakers to provide valuable data for scientific research and evidence-based decision-making in environmental policies.</a:t>
            </a:r>
            <a:br>
              <a:rPr b="0" i="0" lang="en-US" sz="1800" u="none" cap="none" strike="noStrike">
                <a:solidFill>
                  <a:schemeClr val="dk1"/>
                </a:solidFill>
                <a:latin typeface="Trebuchet MS"/>
                <a:ea typeface="Trebuchet MS"/>
                <a:cs typeface="Trebuchet MS"/>
                <a:sym typeface="Trebuchet MS"/>
              </a:rPr>
            </a:br>
            <a:r>
              <a:rPr b="1" i="0" lang="en-US" sz="2000" u="none" cap="none" strike="noStrike">
                <a:solidFill>
                  <a:schemeClr val="dk1"/>
                </a:solidFill>
                <a:latin typeface="Trebuchet MS"/>
                <a:ea typeface="Trebuchet MS"/>
                <a:cs typeface="Trebuchet MS"/>
                <a:sym typeface="Trebuchet MS"/>
              </a:rPr>
              <a:t>9.Cost-Benefit Analysis:</a:t>
            </a:r>
            <a:br>
              <a:rPr b="0" i="0" lang="en-US" sz="2400" u="none" cap="none" strike="noStrike">
                <a:solidFill>
                  <a:schemeClr val="dk1"/>
                </a:solidFill>
                <a:latin typeface="Trebuchet MS"/>
                <a:ea typeface="Trebuchet MS"/>
                <a:cs typeface="Trebuchet MS"/>
                <a:sym typeface="Trebuchet MS"/>
              </a:rPr>
            </a:br>
            <a:r>
              <a:rPr b="0" i="0" lang="en-US" sz="2400" u="none" cap="none" strike="noStrike">
                <a:solidFill>
                  <a:schemeClr val="dk1"/>
                </a:solidFill>
                <a:latin typeface="Trebuchet MS"/>
                <a:ea typeface="Trebuchet MS"/>
                <a:cs typeface="Trebuchet MS"/>
                <a:sym typeface="Trebuchet MS"/>
              </a:rPr>
              <a:t>       </a:t>
            </a:r>
            <a:r>
              <a:rPr b="0" i="0" lang="en-US" sz="1800" u="none" cap="none" strike="noStrike">
                <a:solidFill>
                  <a:schemeClr val="dk1"/>
                </a:solidFill>
                <a:latin typeface="Trebuchet MS"/>
                <a:ea typeface="Trebuchet MS"/>
                <a:cs typeface="Trebuchet MS"/>
                <a:sym typeface="Trebuchet MS"/>
              </a:rPr>
              <a:t>Evaluate the project's cost-effectiveness and potential economic benefits, such as improved public health or reduced resource wastage.</a:t>
            </a:r>
            <a:br>
              <a:rPr b="0" i="0" lang="en-US" sz="1800" u="none" cap="none" strike="noStrike">
                <a:solidFill>
                  <a:schemeClr val="dk1"/>
                </a:solidFill>
                <a:latin typeface="Trebuchet MS"/>
                <a:ea typeface="Trebuchet MS"/>
                <a:cs typeface="Trebuchet MS"/>
                <a:sym typeface="Trebuchet MS"/>
              </a:rPr>
            </a:br>
            <a:br>
              <a:rPr b="0" i="0" lang="en-US" sz="4800" u="none" cap="none" strike="noStrike">
                <a:solidFill>
                  <a:schemeClr val="dk1"/>
                </a:solidFill>
                <a:latin typeface="Trebuchet MS"/>
                <a:ea typeface="Trebuchet MS"/>
                <a:cs typeface="Trebuchet MS"/>
                <a:sym typeface="Trebuchet MS"/>
              </a:rPr>
            </a:br>
            <a:endParaRPr sz="18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rebuchet MS"/>
              <a:buNone/>
            </a:pPr>
            <a:r>
              <a:rPr b="1" lang="en-US">
                <a:solidFill>
                  <a:schemeClr val="dk1"/>
                </a:solidFill>
              </a:rPr>
              <a:t>PROJECT REQUIREMENT</a:t>
            </a:r>
            <a:endParaRPr b="1">
              <a:solidFill>
                <a:schemeClr val="dk1"/>
              </a:solidFill>
            </a:endParaRPr>
          </a:p>
        </p:txBody>
      </p:sp>
      <p:sp>
        <p:nvSpPr>
          <p:cNvPr id="199" name="Google Shape;199;p22"/>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solidFill>
                  <a:srgbClr val="36363D"/>
                </a:solidFill>
                <a:latin typeface="Tahoma"/>
                <a:ea typeface="Tahoma"/>
                <a:cs typeface="Tahoma"/>
                <a:sym typeface="Tahoma"/>
              </a:rPr>
              <a:t>Temperature sensors</a:t>
            </a:r>
            <a:endParaRPr/>
          </a:p>
          <a:p>
            <a:pPr indent="-342900" lvl="0" marL="342900" rtl="0" algn="l">
              <a:spcBef>
                <a:spcPts val="1000"/>
              </a:spcBef>
              <a:spcAft>
                <a:spcPts val="0"/>
              </a:spcAft>
              <a:buSzPts val="1440"/>
              <a:buChar char="►"/>
            </a:pPr>
            <a:r>
              <a:rPr lang="en-US">
                <a:solidFill>
                  <a:srgbClr val="36363D"/>
                </a:solidFill>
                <a:latin typeface="Tahoma"/>
                <a:ea typeface="Tahoma"/>
                <a:cs typeface="Tahoma"/>
                <a:sym typeface="Tahoma"/>
              </a:rPr>
              <a:t>Air quality sensors</a:t>
            </a:r>
            <a:endParaRPr/>
          </a:p>
          <a:p>
            <a:pPr indent="-342900" lvl="0" marL="342900" rtl="0" algn="l">
              <a:spcBef>
                <a:spcPts val="1000"/>
              </a:spcBef>
              <a:spcAft>
                <a:spcPts val="0"/>
              </a:spcAft>
              <a:buSzPts val="1440"/>
              <a:buChar char="►"/>
            </a:pPr>
            <a:r>
              <a:rPr lang="en-US">
                <a:solidFill>
                  <a:srgbClr val="36363D"/>
                </a:solidFill>
                <a:latin typeface="Tahoma"/>
                <a:ea typeface="Tahoma"/>
                <a:cs typeface="Tahoma"/>
                <a:sym typeface="Tahoma"/>
              </a:rPr>
              <a:t>Gas sensors</a:t>
            </a:r>
            <a:endParaRPr/>
          </a:p>
          <a:p>
            <a:pPr indent="-342900" lvl="0" marL="342900" rtl="0" algn="l">
              <a:spcBef>
                <a:spcPts val="1000"/>
              </a:spcBef>
              <a:spcAft>
                <a:spcPts val="0"/>
              </a:spcAft>
              <a:buSzPts val="1440"/>
              <a:buChar char="►"/>
            </a:pPr>
            <a:r>
              <a:rPr lang="en-US">
                <a:solidFill>
                  <a:srgbClr val="36363D"/>
                </a:solidFill>
                <a:latin typeface="Tahoma"/>
                <a:ea typeface="Tahoma"/>
                <a:cs typeface="Tahoma"/>
                <a:sym typeface="Tahoma"/>
              </a:rPr>
              <a:t>Humidity sensors</a:t>
            </a:r>
            <a:endParaRPr/>
          </a:p>
          <a:p>
            <a:pPr indent="-342900" lvl="0" marL="342900" rtl="0" algn="l">
              <a:spcBef>
                <a:spcPts val="1000"/>
              </a:spcBef>
              <a:spcAft>
                <a:spcPts val="0"/>
              </a:spcAft>
              <a:buSzPts val="1440"/>
              <a:buChar char="►"/>
            </a:pPr>
            <a:r>
              <a:rPr lang="en-US">
                <a:solidFill>
                  <a:srgbClr val="36363D"/>
                </a:solidFill>
                <a:latin typeface="Tahoma"/>
                <a:ea typeface="Tahoma"/>
                <a:cs typeface="Tahoma"/>
                <a:sym typeface="Tahoma"/>
              </a:rPr>
              <a:t>Water quality sensors</a:t>
            </a:r>
            <a:endParaRPr/>
          </a:p>
          <a:p>
            <a:pPr indent="-342900" lvl="0" marL="342900" rtl="0" algn="l">
              <a:spcBef>
                <a:spcPts val="1000"/>
              </a:spcBef>
              <a:spcAft>
                <a:spcPts val="0"/>
              </a:spcAft>
              <a:buSzPts val="1440"/>
              <a:buChar char="►"/>
            </a:pPr>
            <a:r>
              <a:rPr lang="en-US">
                <a:solidFill>
                  <a:srgbClr val="36363D"/>
                </a:solidFill>
                <a:latin typeface="Tahoma"/>
                <a:ea typeface="Tahoma"/>
                <a:cs typeface="Tahoma"/>
                <a:sym typeface="Tahoma"/>
              </a:rPr>
              <a:t>Radiation sensors</a:t>
            </a:r>
            <a:endParaRPr/>
          </a:p>
          <a:p>
            <a:pPr indent="-342900" lvl="0" marL="342900" rtl="0" algn="l">
              <a:spcBef>
                <a:spcPts val="1000"/>
              </a:spcBef>
              <a:spcAft>
                <a:spcPts val="0"/>
              </a:spcAft>
              <a:buSzPts val="1440"/>
              <a:buChar char="►"/>
            </a:pPr>
            <a:r>
              <a:rPr lang="en-US">
                <a:solidFill>
                  <a:srgbClr val="36363D"/>
                </a:solidFill>
                <a:latin typeface="Tahoma"/>
                <a:ea typeface="Tahoma"/>
                <a:cs typeface="Tahoma"/>
                <a:sym typeface="Tahoma"/>
              </a:rPr>
              <a:t>Research and policy suppor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rebuchet MS"/>
              <a:buNone/>
            </a:pPr>
            <a:r>
              <a:rPr b="1" lang="en-US">
                <a:solidFill>
                  <a:schemeClr val="dk1"/>
                </a:solidFill>
              </a:rPr>
              <a:t>INTEGRATION</a:t>
            </a:r>
            <a:endParaRPr b="1">
              <a:solidFill>
                <a:schemeClr val="dk1"/>
              </a:solidFill>
            </a:endParaRPr>
          </a:p>
        </p:txBody>
      </p:sp>
      <p:sp>
        <p:nvSpPr>
          <p:cNvPr id="205" name="Google Shape;205;p23"/>
          <p:cNvSpPr txBox="1"/>
          <p:nvPr>
            <p:ph idx="1" type="body"/>
          </p:nvPr>
        </p:nvSpPr>
        <p:spPr>
          <a:xfrm>
            <a:off x="677334" y="1509623"/>
            <a:ext cx="8596800" cy="4531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solidFill>
                  <a:schemeClr val="dk1"/>
                </a:solidFill>
                <a:latin typeface="Arial"/>
                <a:ea typeface="Arial"/>
                <a:cs typeface="Arial"/>
                <a:sym typeface="Arial"/>
              </a:rPr>
              <a:t> Integrating environmental monitoring with other disciplines and sectors is not a one-size-fits-all process, as the context, purpose, and scope of the project or program will dictate the approach. </a:t>
            </a:r>
            <a:endParaRPr/>
          </a:p>
          <a:p>
            <a:pPr indent="-342900" lvl="0" marL="342900" rtl="0" algn="l">
              <a:spcBef>
                <a:spcPts val="1000"/>
              </a:spcBef>
              <a:spcAft>
                <a:spcPts val="0"/>
              </a:spcAft>
              <a:buSzPts val="1440"/>
              <a:buChar char="►"/>
            </a:pPr>
            <a:r>
              <a:rPr lang="en-US">
                <a:solidFill>
                  <a:schemeClr val="dk1"/>
                </a:solidFill>
                <a:latin typeface="Arial"/>
                <a:ea typeface="Arial"/>
                <a:cs typeface="Arial"/>
                <a:sym typeface="Arial"/>
              </a:rPr>
              <a:t>However, some general steps and principles can guide the integration process.</a:t>
            </a:r>
            <a:endParaRPr/>
          </a:p>
          <a:p>
            <a:pPr indent="-342900" lvl="0" marL="342900" rtl="0" algn="l">
              <a:spcBef>
                <a:spcPts val="1000"/>
              </a:spcBef>
              <a:spcAft>
                <a:spcPts val="0"/>
              </a:spcAft>
              <a:buSzPts val="1440"/>
              <a:buChar char="►"/>
            </a:pPr>
            <a:r>
              <a:rPr lang="en-US">
                <a:solidFill>
                  <a:schemeClr val="dk1"/>
                </a:solidFill>
                <a:latin typeface="Arial"/>
                <a:ea typeface="Arial"/>
                <a:cs typeface="Arial"/>
                <a:sym typeface="Arial"/>
              </a:rPr>
              <a:t> This includes defining the problem or opportunity, identifying relevant disciplines and sectors, establishing a common framework and language for data collection and analysis, engaging stakeholders throughout the process, applying appropriate methods and tools to integrate data and outputs, evaluating outcomes and impacts, and sharing lessons learned. </a:t>
            </a:r>
            <a:endParaRPr/>
          </a:p>
          <a:p>
            <a:pPr indent="-342900" lvl="0" marL="342900" rtl="0" algn="l">
              <a:spcBef>
                <a:spcPts val="1000"/>
              </a:spcBef>
              <a:spcAft>
                <a:spcPts val="0"/>
              </a:spcAft>
              <a:buSzPts val="1440"/>
              <a:buChar char="►"/>
            </a:pPr>
            <a:r>
              <a:rPr lang="en-US">
                <a:solidFill>
                  <a:schemeClr val="dk1"/>
                </a:solidFill>
                <a:latin typeface="Arial"/>
                <a:ea typeface="Arial"/>
                <a:cs typeface="Arial"/>
                <a:sym typeface="Arial"/>
              </a:rPr>
              <a:t>These steps will help ensure a successful integration of environmental monitoring with other disciplines and sectors.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rebuchet MS"/>
              <a:buNone/>
            </a:pPr>
            <a:r>
              <a:rPr b="1" lang="en-US">
                <a:solidFill>
                  <a:schemeClr val="dk1"/>
                </a:solidFill>
              </a:rPr>
              <a:t>ARDUINO INTEGRATION</a:t>
            </a:r>
            <a:endParaRPr b="1">
              <a:solidFill>
                <a:schemeClr val="dk1"/>
              </a:solidFill>
            </a:endParaRPr>
          </a:p>
        </p:txBody>
      </p:sp>
      <p:pic>
        <p:nvPicPr>
          <p:cNvPr id="211" name="Google Shape;211;p24"/>
          <p:cNvPicPr preferRelativeResize="0"/>
          <p:nvPr>
            <p:ph idx="1" type="body"/>
          </p:nvPr>
        </p:nvPicPr>
        <p:blipFill rotWithShape="1">
          <a:blip r:embed="rId3">
            <a:alphaModFix/>
          </a:blip>
          <a:srcRect b="0" l="0" r="0" t="0"/>
          <a:stretch/>
        </p:blipFill>
        <p:spPr>
          <a:xfrm>
            <a:off x="2255299" y="2160588"/>
            <a:ext cx="5441400" cy="388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rebuchet MS"/>
              <a:buNone/>
            </a:pPr>
            <a:r>
              <a:rPr b="1" lang="en-US">
                <a:solidFill>
                  <a:schemeClr val="dk1"/>
                </a:solidFill>
              </a:rPr>
              <a:t>CODE IMPLEMENTATION</a:t>
            </a:r>
            <a:endParaRPr b="1">
              <a:solidFill>
                <a:schemeClr val="dk1"/>
              </a:solidFill>
            </a:endParaRPr>
          </a:p>
        </p:txBody>
      </p:sp>
      <p:sp>
        <p:nvSpPr>
          <p:cNvPr id="217" name="Google Shape;217;p25"/>
          <p:cNvSpPr txBox="1"/>
          <p:nvPr>
            <p:ph idx="1" type="body"/>
          </p:nvPr>
        </p:nvSpPr>
        <p:spPr>
          <a:xfrm>
            <a:off x="677334" y="1406107"/>
            <a:ext cx="8596800" cy="46353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900"/>
              <a:buNone/>
            </a:pPr>
            <a:r>
              <a:rPr lang="en-US" sz="1125"/>
              <a:t>Import Adafruit_DHT</a:t>
            </a:r>
            <a:endParaRPr sz="1125"/>
          </a:p>
          <a:p>
            <a:pPr indent="0" lvl="0" marL="0" rtl="0" algn="l">
              <a:lnSpc>
                <a:spcPct val="80000"/>
              </a:lnSpc>
              <a:spcBef>
                <a:spcPts val="1000"/>
              </a:spcBef>
              <a:spcAft>
                <a:spcPts val="0"/>
              </a:spcAft>
              <a:buSzPts val="900"/>
              <a:buNone/>
            </a:pPr>
            <a:r>
              <a:rPr lang="en-US" sz="1125"/>
              <a:t>import time</a:t>
            </a:r>
            <a:endParaRPr/>
          </a:p>
          <a:p>
            <a:pPr indent="0" lvl="0" marL="0" rtl="0" algn="l">
              <a:lnSpc>
                <a:spcPct val="80000"/>
              </a:lnSpc>
              <a:spcBef>
                <a:spcPts val="1000"/>
              </a:spcBef>
              <a:spcAft>
                <a:spcPts val="0"/>
              </a:spcAft>
              <a:buSzPts val="900"/>
              <a:buNone/>
            </a:pPr>
            <a:r>
              <a:rPr lang="en-US" sz="1125"/>
              <a:t># Set up the DHT11 sensor - GPIO pin 4</a:t>
            </a:r>
            <a:endParaRPr/>
          </a:p>
          <a:p>
            <a:pPr indent="0" lvl="0" marL="0" rtl="0" algn="l">
              <a:lnSpc>
                <a:spcPct val="80000"/>
              </a:lnSpc>
              <a:spcBef>
                <a:spcPts val="1000"/>
              </a:spcBef>
              <a:spcAft>
                <a:spcPts val="0"/>
              </a:spcAft>
              <a:buSzPts val="900"/>
              <a:buNone/>
            </a:pPr>
            <a:r>
              <a:rPr lang="en-US" sz="1125"/>
              <a:t>sensor = Adafruit_DHT.DHT11</a:t>
            </a:r>
            <a:endParaRPr/>
          </a:p>
          <a:p>
            <a:pPr indent="0" lvl="0" marL="0" rtl="0" algn="l">
              <a:lnSpc>
                <a:spcPct val="80000"/>
              </a:lnSpc>
              <a:spcBef>
                <a:spcPts val="1000"/>
              </a:spcBef>
              <a:spcAft>
                <a:spcPts val="0"/>
              </a:spcAft>
              <a:buSzPts val="900"/>
              <a:buNone/>
            </a:pPr>
            <a:r>
              <a:rPr lang="en-US" sz="1125"/>
              <a:t>pin = 4</a:t>
            </a:r>
            <a:endParaRPr/>
          </a:p>
          <a:p>
            <a:pPr indent="0" lvl="0" marL="0" rtl="0" algn="l">
              <a:lnSpc>
                <a:spcPct val="80000"/>
              </a:lnSpc>
              <a:spcBef>
                <a:spcPts val="1000"/>
              </a:spcBef>
              <a:spcAft>
                <a:spcPts val="0"/>
              </a:spcAft>
              <a:buSzPts val="900"/>
              <a:buNone/>
            </a:pPr>
            <a:r>
              <a:rPr lang="en-US" sz="1125"/>
              <a:t>while True:   </a:t>
            </a:r>
            <a:endParaRPr sz="1125"/>
          </a:p>
          <a:p>
            <a:pPr indent="0" lvl="0" marL="0" rtl="0" algn="l">
              <a:lnSpc>
                <a:spcPct val="80000"/>
              </a:lnSpc>
              <a:spcBef>
                <a:spcPts val="1000"/>
              </a:spcBef>
              <a:spcAft>
                <a:spcPts val="0"/>
              </a:spcAft>
              <a:buSzPts val="900"/>
              <a:buNone/>
            </a:pPr>
            <a:r>
              <a:rPr lang="en-US" sz="1125"/>
              <a:t> try:     </a:t>
            </a:r>
            <a:endParaRPr sz="1125"/>
          </a:p>
          <a:p>
            <a:pPr indent="0" lvl="0" marL="0" rtl="0" algn="l">
              <a:lnSpc>
                <a:spcPct val="80000"/>
              </a:lnSpc>
              <a:spcBef>
                <a:spcPts val="1000"/>
              </a:spcBef>
              <a:spcAft>
                <a:spcPts val="0"/>
              </a:spcAft>
              <a:buSzPts val="900"/>
              <a:buNone/>
            </a:pPr>
            <a:r>
              <a:rPr lang="en-US" sz="1125"/>
              <a:t>   # Read data from the sensor        humidity, temperature = Adafruit_DHT.read_retry(sensor, pin)  </a:t>
            </a:r>
            <a:endParaRPr sz="1125"/>
          </a:p>
          <a:p>
            <a:pPr indent="0" lvl="0" marL="0" rtl="0" algn="l">
              <a:lnSpc>
                <a:spcPct val="80000"/>
              </a:lnSpc>
              <a:spcBef>
                <a:spcPts val="1000"/>
              </a:spcBef>
              <a:spcAft>
                <a:spcPts val="0"/>
              </a:spcAft>
              <a:buSzPts val="900"/>
              <a:buNone/>
            </a:pPr>
            <a:r>
              <a:rPr lang="en-US" sz="1125"/>
              <a:t>    if humidity is not None and temperature is not None:</a:t>
            </a:r>
            <a:endParaRPr/>
          </a:p>
          <a:p>
            <a:pPr indent="0" lvl="0" marL="0" rtl="0" algn="l">
              <a:lnSpc>
                <a:spcPct val="80000"/>
              </a:lnSpc>
              <a:spcBef>
                <a:spcPts val="1000"/>
              </a:spcBef>
              <a:spcAft>
                <a:spcPts val="0"/>
              </a:spcAft>
              <a:buSzPts val="900"/>
              <a:buNone/>
            </a:pPr>
            <a:r>
              <a:rPr lang="en-US" sz="1125"/>
              <a:t>            printf('Temperature: {temperature:.2f}°C, Humidity: {humidity:.2f}%')      </a:t>
            </a:r>
            <a:endParaRPr sz="1125"/>
          </a:p>
          <a:p>
            <a:pPr indent="0" lvl="0" marL="0" rtl="0" algn="l">
              <a:lnSpc>
                <a:spcPct val="80000"/>
              </a:lnSpc>
              <a:spcBef>
                <a:spcPts val="1000"/>
              </a:spcBef>
              <a:spcAft>
                <a:spcPts val="0"/>
              </a:spcAft>
              <a:buSzPts val="900"/>
              <a:buNone/>
            </a:pPr>
            <a:r>
              <a:rPr lang="en-US" sz="1125"/>
              <a:t>  else:      </a:t>
            </a:r>
            <a:endParaRPr sz="1125"/>
          </a:p>
          <a:p>
            <a:pPr indent="0" lvl="0" marL="0" rtl="0" algn="l">
              <a:lnSpc>
                <a:spcPct val="80000"/>
              </a:lnSpc>
              <a:spcBef>
                <a:spcPts val="1000"/>
              </a:spcBef>
              <a:spcAft>
                <a:spcPts val="0"/>
              </a:spcAft>
              <a:buSzPts val="900"/>
              <a:buNone/>
            </a:pPr>
            <a:r>
              <a:rPr lang="en-US" sz="1125"/>
              <a:t>      print('Failed to retrieve data from the sensor. Check your connections.')  </a:t>
            </a:r>
            <a:endParaRPr sz="1125"/>
          </a:p>
          <a:p>
            <a:pPr indent="0" lvl="0" marL="0" rtl="0" algn="l">
              <a:lnSpc>
                <a:spcPct val="80000"/>
              </a:lnSpc>
              <a:spcBef>
                <a:spcPts val="1000"/>
              </a:spcBef>
              <a:spcAft>
                <a:spcPts val="0"/>
              </a:spcAft>
              <a:buSzPts val="900"/>
              <a:buNone/>
            </a:pPr>
            <a:r>
              <a:rPr lang="en-US" sz="1125"/>
              <a:t>      # Wait for a specific interval (e.g., 5 minutes)      </a:t>
            </a:r>
            <a:endParaRPr sz="1125"/>
          </a:p>
          <a:p>
            <a:pPr indent="0" lvl="0" marL="0" rtl="0" algn="l">
              <a:lnSpc>
                <a:spcPct val="80000"/>
              </a:lnSpc>
              <a:spcBef>
                <a:spcPts val="1000"/>
              </a:spcBef>
              <a:spcAft>
                <a:spcPts val="0"/>
              </a:spcAft>
              <a:buSzPts val="900"/>
              <a:buNone/>
            </a:pPr>
            <a:r>
              <a:rPr lang="en-US" sz="1125"/>
              <a:t>       time.sleep(300)  </a:t>
            </a:r>
            <a:endParaRPr sz="1125"/>
          </a:p>
          <a:p>
            <a:pPr indent="0" lvl="0" marL="0" rtl="0" algn="l">
              <a:lnSpc>
                <a:spcPct val="80000"/>
              </a:lnSpc>
              <a:spcBef>
                <a:spcPts val="1000"/>
              </a:spcBef>
              <a:spcAft>
                <a:spcPts val="0"/>
              </a:spcAft>
              <a:buSzPts val="900"/>
              <a:buNone/>
            </a:pPr>
            <a:r>
              <a:rPr lang="en-US" sz="1125"/>
              <a:t>  except Keyboard Interrupt:     </a:t>
            </a:r>
            <a:endParaRPr sz="1125"/>
          </a:p>
          <a:p>
            <a:pPr indent="0" lvl="0" marL="0" rtl="0" algn="l">
              <a:lnSpc>
                <a:spcPct val="80000"/>
              </a:lnSpc>
              <a:spcBef>
                <a:spcPts val="1000"/>
              </a:spcBef>
              <a:spcAft>
                <a:spcPts val="0"/>
              </a:spcAft>
              <a:buSzPts val="900"/>
              <a:buNone/>
            </a:pPr>
            <a:r>
              <a:rPr lang="en-US" sz="1125"/>
              <a:t>   print('Monitoring stopped')  </a:t>
            </a:r>
            <a:endParaRPr/>
          </a:p>
          <a:p>
            <a:pPr indent="0" lvl="0" marL="0" rtl="0" algn="l">
              <a:lnSpc>
                <a:spcPct val="80000"/>
              </a:lnSpc>
              <a:spcBef>
                <a:spcPts val="1000"/>
              </a:spcBef>
              <a:spcAft>
                <a:spcPts val="0"/>
              </a:spcAft>
              <a:buSzPts val="900"/>
              <a:buNone/>
            </a:pPr>
            <a:r>
              <a:rPr lang="en-US" sz="1125"/>
              <a:t>      break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rebuchet MS"/>
              <a:buNone/>
            </a:pPr>
            <a:r>
              <a:rPr b="1" lang="en-US">
                <a:solidFill>
                  <a:schemeClr val="dk1"/>
                </a:solidFill>
              </a:rPr>
              <a:t>MOBILE APP  DEVELOPMENT</a:t>
            </a:r>
            <a:endParaRPr b="1">
              <a:solidFill>
                <a:schemeClr val="dk1"/>
              </a:solidFill>
            </a:endParaRPr>
          </a:p>
        </p:txBody>
      </p:sp>
      <p:sp>
        <p:nvSpPr>
          <p:cNvPr id="223" name="Google Shape;223;p26"/>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116"/>
              <a:buChar char="►"/>
            </a:pPr>
            <a:r>
              <a:rPr lang="en-US" sz="1395"/>
              <a:t>Developing a mobile app for environmental monitoring using IoT can be a complex but rewarding project. Here are some key steps and considerations to get you started:</a:t>
            </a:r>
            <a:endParaRPr/>
          </a:p>
          <a:p>
            <a:pPr indent="-342900" lvl="0" marL="342900" rtl="0" algn="l">
              <a:lnSpc>
                <a:spcPct val="80000"/>
              </a:lnSpc>
              <a:spcBef>
                <a:spcPts val="1000"/>
              </a:spcBef>
              <a:spcAft>
                <a:spcPts val="0"/>
              </a:spcAft>
              <a:buSzPts val="1116"/>
              <a:buChar char="►"/>
            </a:pPr>
            <a:r>
              <a:rPr lang="en-US" sz="1395"/>
              <a:t>Define Your Objectives: Clearly outline what environmental parameters you want to monitor (e.g., air quality, temperature, humidity) and what actions you'll take based on the data.</a:t>
            </a:r>
            <a:endParaRPr/>
          </a:p>
          <a:p>
            <a:pPr indent="-342900" lvl="0" marL="342900" rtl="0" algn="l">
              <a:lnSpc>
                <a:spcPct val="80000"/>
              </a:lnSpc>
              <a:spcBef>
                <a:spcPts val="1000"/>
              </a:spcBef>
              <a:spcAft>
                <a:spcPts val="0"/>
              </a:spcAft>
              <a:buSzPts val="1116"/>
              <a:buChar char="►"/>
            </a:pPr>
            <a:r>
              <a:rPr lang="en-US" sz="1395"/>
              <a:t>Select IoT Devices: Choose appropriate sensors and IoT devices that can collect the necessary data. Ensure they are compatible with your chosen IoT platform.</a:t>
            </a:r>
            <a:endParaRPr/>
          </a:p>
          <a:p>
            <a:pPr indent="-342900" lvl="0" marL="342900" rtl="0" algn="l">
              <a:lnSpc>
                <a:spcPct val="80000"/>
              </a:lnSpc>
              <a:spcBef>
                <a:spcPts val="1000"/>
              </a:spcBef>
              <a:spcAft>
                <a:spcPts val="0"/>
              </a:spcAft>
              <a:buSzPts val="1116"/>
              <a:buChar char="►"/>
            </a:pPr>
            <a:r>
              <a:rPr lang="en-US" sz="1395"/>
              <a:t>Choose an IoT Platform: Select an IoT platform like AWS IoT, Azure IoT, or Google Cloud IoT to manage device connectivity, data processing, and security.</a:t>
            </a:r>
            <a:endParaRPr/>
          </a:p>
          <a:p>
            <a:pPr indent="-342900" lvl="0" marL="342900" rtl="0" algn="l">
              <a:lnSpc>
                <a:spcPct val="80000"/>
              </a:lnSpc>
              <a:spcBef>
                <a:spcPts val="1000"/>
              </a:spcBef>
              <a:spcAft>
                <a:spcPts val="0"/>
              </a:spcAft>
              <a:buSzPts val="1116"/>
              <a:buChar char="►"/>
            </a:pPr>
            <a:r>
              <a:rPr lang="en-US" sz="1395"/>
              <a:t>User Authentication and Security: Implement user authentication and ensure data security, as environmental data can be sensitive.</a:t>
            </a:r>
            <a:endParaRPr/>
          </a:p>
          <a:p>
            <a:pPr indent="-342900" lvl="0" marL="342900" rtl="0" algn="l">
              <a:lnSpc>
                <a:spcPct val="80000"/>
              </a:lnSpc>
              <a:spcBef>
                <a:spcPts val="1000"/>
              </a:spcBef>
              <a:spcAft>
                <a:spcPts val="0"/>
              </a:spcAft>
              <a:buSzPts val="1116"/>
              <a:buChar char="►"/>
            </a:pPr>
            <a:r>
              <a:rPr lang="en-US" sz="1395"/>
              <a:t>Offline Support: Consider providing offline access to historical data in case of connectivity issues.</a:t>
            </a:r>
            <a:endParaRPr/>
          </a:p>
          <a:p>
            <a:pPr indent="-342900" lvl="0" marL="342900" rtl="0" algn="l">
              <a:lnSpc>
                <a:spcPct val="80000"/>
              </a:lnSpc>
              <a:spcBef>
                <a:spcPts val="1000"/>
              </a:spcBef>
              <a:spcAft>
                <a:spcPts val="0"/>
              </a:spcAft>
              <a:buSzPts val="1116"/>
              <a:buChar char="►"/>
            </a:pPr>
            <a:r>
              <a:rPr lang="en-US" sz="1395"/>
              <a:t>Testing and Quality Assurance: Thoroughly test the app and IoT infrastructure to ensure data accuracy and reliability.</a:t>
            </a:r>
            <a:endParaRPr/>
          </a:p>
          <a:p>
            <a:pPr indent="-342900" lvl="0" marL="342900" rtl="0" algn="l">
              <a:lnSpc>
                <a:spcPct val="80000"/>
              </a:lnSpc>
              <a:spcBef>
                <a:spcPts val="1000"/>
              </a:spcBef>
              <a:spcAft>
                <a:spcPts val="0"/>
              </a:spcAft>
              <a:buSzPts val="1116"/>
              <a:buChar char="►"/>
            </a:pPr>
            <a:r>
              <a:rPr lang="en-US" sz="1395"/>
              <a:t>Compliance and Regulations: Ensure that your app complies with any relevant environmental regulations and data privacy laws.</a:t>
            </a:r>
            <a:endParaRPr sz="139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