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9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A3243-20AC-47EA-9B32-10BDE5547B54}" v="7" dt="2023-11-17T23:22:50.484"/>
    <p1510:client id="{43861D11-4F5F-411C-BB03-9B00B5E0A4D1}" v="20" dt="2023-11-17T16:23:36.787"/>
    <p1510:client id="{5FA0B51F-0C52-49F6-9B2C-F01F3D383957}" v="7" dt="2023-11-17T16:50:48.627"/>
    <p1510:client id="{7252C6FB-E2BD-4335-A475-EB37326E54A6}" v="67" dt="2023-11-17T16:42:33.190"/>
    <p1510:client id="{8BD403FF-C863-4D74-9741-0E3057E51BBE}" v="8" dt="2023-11-17T16:51:06.837"/>
    <p1510:client id="{B925B93A-EBE5-4DFD-8A20-315C7542248F}" v="4" dt="2023-11-17T16:38:34.158"/>
    <p1510:client id="{BEA1AF13-78C3-4858-928E-0391C83B4E00}" v="14" dt="2023-11-17T16:55:18.306"/>
    <p1510:client id="{D81E618E-405F-499A-A05F-D736B534DCCD}" v="6" dt="2023-11-17T23:28:12.693"/>
    <p1510:client id="{E559E549-A18F-48D9-8B61-F93EBF078193}" v="26" dt="2023-11-17T23:27:11.590"/>
    <p1510:client id="{F77B1CE9-D6CD-4215-A4CB-60C687BE708C}" v="34" dt="2023-11-17T16:29:13.033"/>
    <p1510:client id="{FBDADECF-093A-464D-8755-3CAE97B3532D}" v="122" dt="2023-11-17T16:34:02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64F0-7182-8D74-64A0-648E52E5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0919D-96D1-9883-A34F-F6BA5BDB5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1E73-DFBC-808E-0843-8002747F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464B-7380-4EF1-B973-ED38D0FA2EB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7556-36E1-8301-8266-2451767A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D624-CA90-A00E-5A89-1A41BA59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68A-3F5C-4E75-A62C-B02E1B12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FD96-4AD8-FE8D-E50A-7E556F24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48E0E-221E-798E-1128-BE97136F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F32A-5066-076F-C08A-B310E726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464B-7380-4EF1-B973-ED38D0FA2EB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B071-CDCF-ACFE-9D92-2404CDFC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8360-EC69-3070-EE54-BBBABB70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68A-3F5C-4E75-A62C-B02E1B12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8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2DEDC-B2C4-84CA-CD12-11B5E38A3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62A4-8098-53AA-CD79-A4FDD49A9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4BC14-9302-5C2F-2911-C9EFE367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464B-7380-4EF1-B973-ED38D0FA2EB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FF66-A633-7F66-FAB6-786A68EC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6C70-B345-3F58-4705-2C30A8C1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68A-3F5C-4E75-A62C-B02E1B12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5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AFEB-9595-98EC-E221-A9A4FD25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181A-43A0-2042-7018-0E79E913D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05B3F-ED48-F6E0-B697-7AF9BA61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464B-7380-4EF1-B973-ED38D0FA2EB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0FA2-E66B-2633-E538-A70CCF16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7E411-E4D6-E524-8406-ABDBB222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68A-3F5C-4E75-A62C-B02E1B12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4D97-D3C6-F6C7-C9F1-4465C305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C42FE-8838-6AB4-3EA6-767805C6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5EDB-EE94-688D-D529-8F206D7F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464B-7380-4EF1-B973-ED38D0FA2EB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2FA4-77D5-646F-B0D1-663B4B3C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0FEC-B4DC-6153-8C4A-E6A53F48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68A-3F5C-4E75-A62C-B02E1B12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3EB4-AD07-2C1F-6173-2ECED30E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4034-35CB-DE62-22C9-7652E0219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D654D-FC30-1CE8-4D41-C98E069E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E68E3-33AD-F92A-D49D-C064145E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464B-7380-4EF1-B973-ED38D0FA2EB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6691-7F83-7B02-1E7E-8D6F93B0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EFC0-DC91-D916-8984-842AFB36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68A-3F5C-4E75-A62C-B02E1B12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33CC-0947-1BDF-188D-1930D45B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F000F-C635-13CB-CDC3-11C200BF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DB12D-FBF2-1157-04FB-6399A6A24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EC82F-4C7E-674C-62CB-97F08C33F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E15E6-5A17-0A34-8DEC-6A8A4F0AA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CCAA7-3FBA-1F60-D9A5-83760311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464B-7380-4EF1-B973-ED38D0FA2EB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A437C-FED9-1084-601B-B04DA102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5BA37-CDA1-EF24-CEE3-9F832D4B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68A-3F5C-4E75-A62C-B02E1B12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A8C2-9372-6AC7-7F04-B779A5C8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4FDE8-9DD4-639D-9B5A-44BF0E41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464B-7380-4EF1-B973-ED38D0FA2EB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A9DE4-CF9B-B8B4-9551-91D8CD5C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26B44-DF05-91D4-59AF-398822DB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68A-3F5C-4E75-A62C-B02E1B12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734AE-7ED1-796C-5515-A5B7EE3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464B-7380-4EF1-B973-ED38D0FA2EB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DE4A0-A2DD-8CD2-A610-54A8908A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08FDD-F813-567B-C197-21A3DDB6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68A-3F5C-4E75-A62C-B02E1B12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1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6B3C-ADB2-8564-D357-0B8BA7B9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371E-5963-5128-E81E-6815B792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30BF8-6EC8-847B-4FEC-66226FB26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4D8BB-462B-B0A1-D012-DAEB1841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464B-7380-4EF1-B973-ED38D0FA2EB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E9598-5B12-0F04-19D8-BEE49B61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3B301-0B0C-1FB0-46CC-B1BA6570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68A-3F5C-4E75-A62C-B02E1B12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B757-DD22-FDAC-4AF4-4415B29C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B869-DCC8-B282-3C49-02E02E59C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E5538-7FEC-A9CF-655E-CE516A35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06405-C8E6-7815-CAC4-452F5065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464B-7380-4EF1-B973-ED38D0FA2EB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0252E-DFC4-51C1-1275-4EADD37F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C4679-7D22-D19C-5C99-18FD3DFC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68A-3F5C-4E75-A62C-B02E1B12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E7397-4D18-F98F-7DC0-1C264467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1F6B9-606B-0BD2-BAE8-4E92402A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804A4-A83B-69BB-6ABF-7A93A174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464B-7380-4EF1-B973-ED38D0FA2EB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C98D-8E5F-5E51-703B-31C084A61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9B957-FAC9-1C3E-713A-B62D67086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968A-3F5C-4E75-A62C-B02E1B12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EF6A8-6D37-FF46-1E98-47C598F4A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F43C6-E2BC-A834-FE26-B95FDA11D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6328172" cy="2045043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E-COMMERCE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29DC4-4683-9D71-05E3-D633ED2DE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129190" cy="1622769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Group 3: </a:t>
            </a:r>
            <a:r>
              <a:rPr lang="en-US" sz="2000" err="1">
                <a:solidFill>
                  <a:schemeClr val="bg1"/>
                </a:solidFill>
              </a:rPr>
              <a:t>Roopali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Kallem</a:t>
            </a:r>
            <a:r>
              <a:rPr lang="en-US" sz="2000">
                <a:solidFill>
                  <a:schemeClr val="bg1"/>
                </a:solidFill>
              </a:rPr>
              <a:t> (RXK180054)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	Nguyen </a:t>
            </a:r>
            <a:r>
              <a:rPr lang="en-US" sz="2000" err="1">
                <a:solidFill>
                  <a:schemeClr val="bg1"/>
                </a:solidFill>
              </a:rPr>
              <a:t>Nguyen</a:t>
            </a:r>
            <a:r>
              <a:rPr lang="en-US" sz="2000">
                <a:solidFill>
                  <a:schemeClr val="bg1"/>
                </a:solidFill>
              </a:rPr>
              <a:t> (NXN210036)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	Nihar </a:t>
            </a:r>
            <a:r>
              <a:rPr lang="en-US" sz="2000" err="1">
                <a:solidFill>
                  <a:schemeClr val="bg1"/>
                </a:solidFill>
              </a:rPr>
              <a:t>Vinnakota</a:t>
            </a:r>
            <a:r>
              <a:rPr lang="en-US" sz="2000">
                <a:solidFill>
                  <a:schemeClr val="bg1"/>
                </a:solidFill>
              </a:rPr>
              <a:t> (NXV230017)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	Haritha </a:t>
            </a:r>
            <a:r>
              <a:rPr lang="en-US" sz="2000" err="1">
                <a:solidFill>
                  <a:schemeClr val="bg1"/>
                </a:solidFill>
              </a:rPr>
              <a:t>Jampani</a:t>
            </a:r>
            <a:r>
              <a:rPr lang="en-US" sz="2000">
                <a:solidFill>
                  <a:schemeClr val="bg1"/>
                </a:solidFill>
              </a:rPr>
              <a:t> (HXJ220031)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1C5AD-85AD-98F3-28C1-1AA07085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2128-0967-157B-749B-B357E93D9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66297"/>
            <a:ext cx="8740775" cy="2991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000">
                <a:solidFill>
                  <a:schemeClr val="tx1">
                    <a:alpha val="80000"/>
                  </a:schemeClr>
                </a:solidFill>
              </a:rPr>
              <a:t>E-commerce databases provide a gateway to unparalleled insights, transforming raw information into strategic advantages.</a:t>
            </a:r>
          </a:p>
          <a:p>
            <a:pPr marL="0" indent="0" algn="ctr">
              <a:buNone/>
            </a:pPr>
            <a:r>
              <a:rPr lang="en-US" sz="3000">
                <a:solidFill>
                  <a:schemeClr val="tx1">
                    <a:alpha val="80000"/>
                  </a:schemeClr>
                </a:solidFill>
                <a:cs typeface="Calibri"/>
              </a:rPr>
              <a:t>This aim to support business processes, to maintain data integrity between object: Customer, Order, Product, Payment, Supplier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526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F3926-39CA-FFBD-E051-FAF8C6E2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03" y="2182287"/>
            <a:ext cx="3172734" cy="6082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ERD DIAGRAM</a:t>
            </a:r>
          </a:p>
        </p:txBody>
      </p:sp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6A90B816-1D34-2318-C987-F52B6510F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789" y="195237"/>
            <a:ext cx="8097981" cy="62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B040C-EAAB-F762-9EA3-C15F384B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SEQUENCES AND TRIGGERS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A311-480D-E1C7-D9B8-313902F3FE9F}"/>
              </a:ext>
            </a:extLst>
          </p:cNvPr>
          <p:cNvSpPr>
            <a:spLocks/>
          </p:cNvSpPr>
          <p:nvPr/>
        </p:nvSpPr>
        <p:spPr>
          <a:xfrm>
            <a:off x="5719314" y="1798040"/>
            <a:ext cx="6305910" cy="352479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defTabSz="768096">
              <a:spcAft>
                <a:spcPts val="600"/>
              </a:spcAft>
            </a:pPr>
            <a:r>
              <a:rPr lang="en-US" sz="165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TRIGGERS: to </a:t>
            </a:r>
            <a:r>
              <a:rPr lang="en-US" sz="1650">
                <a:solidFill>
                  <a:schemeClr val="bg1"/>
                </a:solidFill>
              </a:rPr>
              <a:t>establish</a:t>
            </a:r>
            <a:r>
              <a:rPr lang="en-US" sz="165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 automatic incrementing mechanism for the </a:t>
            </a:r>
            <a:r>
              <a:rPr lang="en-US" sz="165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Customer_ID</a:t>
            </a:r>
            <a:r>
              <a:rPr lang="en-US" sz="165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field. When a new row is inserted into the Customer table, the trigger calls the function, which, in turn, assigns the next sequence value to the </a:t>
            </a:r>
            <a:r>
              <a:rPr lang="en-US" sz="165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Customer_ID</a:t>
            </a:r>
            <a:r>
              <a:rPr lang="en-US" sz="165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field of the newly inserted row.</a:t>
            </a:r>
            <a:endParaRPr lang="en-US" sz="165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3A3B6E-1949-003A-CA65-BB315BC863CE}"/>
              </a:ext>
            </a:extLst>
          </p:cNvPr>
          <p:cNvSpPr txBox="1">
            <a:spLocks/>
          </p:cNvSpPr>
          <p:nvPr/>
        </p:nvSpPr>
        <p:spPr>
          <a:xfrm>
            <a:off x="292232" y="1863311"/>
            <a:ext cx="5207574" cy="406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8096">
              <a:spcBef>
                <a:spcPts val="840"/>
              </a:spcBef>
              <a:buNone/>
            </a:pPr>
            <a:r>
              <a:rPr lang="en-US" sz="168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SEQUENCES: to generate values starting from 1000 and increasing by 1 each time for </a:t>
            </a:r>
            <a:r>
              <a:rPr lang="en-US" sz="168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Customer_ID</a:t>
            </a:r>
            <a:r>
              <a:rPr lang="en-US" sz="168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field. Sequences created for each table start with 1000, 2000, 3000,4000, 5000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8F260-23EE-D2E1-EA99-01B25514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6" y="2959727"/>
            <a:ext cx="3412902" cy="1318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FDC02-C300-E8D2-9408-E59DEB44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488" y="2959727"/>
            <a:ext cx="3886537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3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0BE17F-00B7-2F90-9A07-F2197140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" y="1511866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/>
              <a:t>ADVANCES QUERIES and OUTPUTS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8E9A2B-CEFF-29F3-7F30-17971DBD8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4404"/>
          <a:stretch/>
        </p:blipFill>
        <p:spPr>
          <a:xfrm>
            <a:off x="3987223" y="403151"/>
            <a:ext cx="8139553" cy="6049818"/>
          </a:xfrm>
        </p:spPr>
      </p:pic>
    </p:spTree>
    <p:extLst>
      <p:ext uri="{BB962C8B-B14F-4D97-AF65-F5344CB8AC3E}">
        <p14:creationId xmlns:p14="http://schemas.microsoft.com/office/powerpoint/2010/main" val="2954267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0BE17F-00B7-2F90-9A07-F2197140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4" y="1315181"/>
            <a:ext cx="2339212" cy="3213277"/>
          </a:xfrm>
        </p:spPr>
        <p:txBody>
          <a:bodyPr anchor="t">
            <a:normAutofit/>
          </a:bodyPr>
          <a:lstStyle/>
          <a:p>
            <a:r>
              <a:rPr lang="en-US" sz="4000"/>
              <a:t>ADVANCES QUERIES and OUTPUTS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F9E8C52-7350-A77D-77E0-B2A21C220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9" r="30871"/>
          <a:stretch/>
        </p:blipFill>
        <p:spPr>
          <a:xfrm>
            <a:off x="4040909" y="794"/>
            <a:ext cx="8093371" cy="6604000"/>
          </a:xfrm>
        </p:spPr>
      </p:pic>
    </p:spTree>
    <p:extLst>
      <p:ext uri="{BB962C8B-B14F-4D97-AF65-F5344CB8AC3E}">
        <p14:creationId xmlns:p14="http://schemas.microsoft.com/office/powerpoint/2010/main" val="2698664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7C431-D3E4-5CD8-9089-049FB304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5" y="461564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CEE9-F122-33D1-8FBB-87148A256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4" y="1785003"/>
            <a:ext cx="9324450" cy="36636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  <a:cs typeface="Calibri"/>
              </a:rPr>
              <a:t>Challenge about running Trigger to pull data from multi-table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cs typeface="Calibri"/>
              </a:rPr>
              <a:t>Challenges in meeting group and working together due to difference schedule</a:t>
            </a:r>
            <a:endParaRPr lang="en-US" sz="240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Ensuring that we were able to complete the deliverables in a timely manner, in accordance to everyone’s schedule</a:t>
            </a:r>
            <a:endParaRPr lang="en-US" sz="240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Figuring out how to create database in PostgreSQL and ensure all our queries ran successfully.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FFFFFF">
                  <a:alpha val="80000"/>
                </a:srgbClr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rgbClr val="FFFFFF">
                  <a:alpha val="80000"/>
                </a:srgbClr>
              </a:solidFill>
              <a:ea typeface="Calibri"/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284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EF6A8-6D37-FF46-1E98-47C598F4A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F43C6-E2BC-A834-FE26-B95FDA11D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6328172" cy="2045043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29DC4-4683-9D71-05E3-D633ED2DE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129190" cy="1622769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62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E-COMMERCE DATABASE</vt:lpstr>
      <vt:lpstr>INTRODUCTION</vt:lpstr>
      <vt:lpstr>ERD DIAGRAM</vt:lpstr>
      <vt:lpstr>SEQUENCES AND TRIGGERS</vt:lpstr>
      <vt:lpstr>ADVANCES QUERIES and OUTPUTS</vt:lpstr>
      <vt:lpstr>ADVANCES QUERIES and OUTPUTS</vt:lpstr>
      <vt:lpstr>CHALLENGES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DATASETS</dc:title>
  <dc:creator>Nguyen, Nguyen Thanh</dc:creator>
  <cp:revision>9</cp:revision>
  <dcterms:created xsi:type="dcterms:W3CDTF">2023-11-17T12:27:48Z</dcterms:created>
  <dcterms:modified xsi:type="dcterms:W3CDTF">2023-11-17T23:28:24Z</dcterms:modified>
</cp:coreProperties>
</file>