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7" r:id="rId3"/>
    <p:sldId id="258" r:id="rId4"/>
    <p:sldId id="259" r:id="rId5"/>
    <p:sldId id="261" r:id="rId6"/>
    <p:sldId id="262" r:id="rId7"/>
    <p:sldId id="263" r:id="rId8"/>
    <p:sldId id="264" r:id="rId9"/>
    <p:sldId id="265" r:id="rId10"/>
    <p:sldId id="267"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9" d="100"/>
          <a:sy n="69" d="100"/>
        </p:scale>
        <p:origin x="-756"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customXml" Target="../customXml/item3.xml"/><Relationship Id="rId2" Type="http://schemas.openxmlformats.org/officeDocument/2006/relationships/theme" Target="theme/theme1.xml"/><Relationship Id="rId19" Type="http://schemas.openxmlformats.org/officeDocument/2006/relationships/customXml" Target="../customXml/item2.xml"/><Relationship Id="rId18" Type="http://schemas.openxmlformats.org/officeDocument/2006/relationships/customXml" Target="../customXml/item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jpe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haritha-lanke/Hiding-a-text-inside-an-image-using-steganography.git&#13;"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35" y="725865"/>
            <a:ext cx="11217108" cy="583830"/>
          </a:xfrm>
        </p:spPr>
        <p:txBody>
          <a:bodyPr>
            <a:normAutofit fontScale="90000"/>
          </a:bodyPr>
          <a:lstStyle/>
          <a:p>
            <a:r>
              <a:rPr lang="en-GB" sz="3600" dirty="0"/>
              <a:t>Student </a:t>
            </a:r>
            <a:r>
              <a:rPr lang="en-GB" dirty="0"/>
              <a:t>Details</a:t>
            </a:r>
            <a:endParaRPr lang="en-US" dirty="0"/>
          </a:p>
        </p:txBody>
      </p:sp>
      <p:sp>
        <p:nvSpPr>
          <p:cNvPr id="3" name="Subtitle 2"/>
          <p:cNvSpPr>
            <a:spLocks noGrp="1"/>
          </p:cNvSpPr>
          <p:nvPr>
            <p:ph type="subTitle" idx="1"/>
          </p:nvPr>
        </p:nvSpPr>
        <p:spPr>
          <a:xfrm>
            <a:off x="446534" y="1376314"/>
            <a:ext cx="11153607" cy="2669213"/>
          </a:xfrm>
        </p:spPr>
        <p:txBody>
          <a:bodyPr>
            <a:normAutofit/>
          </a:bodyPr>
          <a:lstStyle/>
          <a:p>
            <a:r>
              <a:rPr lang="en-GB" dirty="0">
                <a:solidFill>
                  <a:schemeClr val="bg2">
                    <a:lumMod val="25000"/>
                  </a:schemeClr>
                </a:solidFill>
              </a:rPr>
              <a:t>Name                                : </a:t>
            </a:r>
            <a:r>
              <a:rPr lang="en-US" altLang="en-GB" dirty="0">
                <a:solidFill>
                  <a:schemeClr val="bg2">
                    <a:lumMod val="25000"/>
                  </a:schemeClr>
                </a:solidFill>
              </a:rPr>
              <a:t>HARITHA LANKe</a:t>
            </a:r>
            <a:endParaRPr lang="en-GB" dirty="0">
              <a:solidFill>
                <a:schemeClr val="bg2">
                  <a:lumMod val="25000"/>
                </a:schemeClr>
              </a:solidFill>
            </a:endParaRPr>
          </a:p>
          <a:p>
            <a:r>
              <a:rPr lang="en-GB" dirty="0">
                <a:solidFill>
                  <a:schemeClr val="bg2">
                    <a:lumMod val="10000"/>
                  </a:schemeClr>
                </a:solidFill>
              </a:rPr>
              <a:t>Skills build E-MAIL id  </a:t>
            </a:r>
            <a:r>
              <a:rPr lang="en-GB" dirty="0" smtClean="0">
                <a:solidFill>
                  <a:schemeClr val="bg2">
                    <a:lumMod val="10000"/>
                  </a:schemeClr>
                </a:solidFill>
              </a:rPr>
              <a:t>:</a:t>
            </a:r>
            <a:r>
              <a:rPr lang="en-GB" cap="none" dirty="0" smtClean="0">
                <a:solidFill>
                  <a:srgbClr val="0070C0"/>
                </a:solidFill>
              </a:rPr>
              <a:t>h</a:t>
            </a:r>
            <a:r>
              <a:rPr lang="en-US" altLang="en-GB" cap="none" dirty="0" smtClean="0">
                <a:solidFill>
                  <a:srgbClr val="0070C0"/>
                </a:solidFill>
              </a:rPr>
              <a:t>arithalanke57@gmail.com</a:t>
            </a:r>
            <a:endParaRPr lang="en-GB" cap="none" dirty="0">
              <a:solidFill>
                <a:srgbClr val="0070C0"/>
              </a:solidFill>
            </a:endParaRPr>
          </a:p>
          <a:p>
            <a:r>
              <a:rPr lang="en-GB" cap="none" dirty="0">
                <a:solidFill>
                  <a:schemeClr val="tx1">
                    <a:lumMod val="85000"/>
                    <a:lumOff val="15000"/>
                  </a:schemeClr>
                </a:solidFill>
              </a:rPr>
              <a:t>BRANCH                            : </a:t>
            </a:r>
            <a:r>
              <a:rPr lang="en-GB" cap="none" dirty="0" smtClean="0">
                <a:solidFill>
                  <a:schemeClr val="tx1">
                    <a:lumMod val="85000"/>
                    <a:lumOff val="15000"/>
                  </a:schemeClr>
                </a:solidFill>
              </a:rPr>
              <a:t>CSE</a:t>
            </a:r>
            <a:endParaRPr lang="en-GB" cap="none" dirty="0">
              <a:solidFill>
                <a:schemeClr val="tx1">
                  <a:lumMod val="85000"/>
                  <a:lumOff val="15000"/>
                </a:schemeClr>
              </a:solidFill>
            </a:endParaRPr>
          </a:p>
          <a:p>
            <a:r>
              <a:rPr lang="en-GB" cap="none" dirty="0">
                <a:solidFill>
                  <a:schemeClr val="tx1">
                    <a:lumMod val="85000"/>
                    <a:lumOff val="15000"/>
                  </a:schemeClr>
                </a:solidFill>
              </a:rPr>
              <a:t>ROLL NO                           : </a:t>
            </a:r>
            <a:r>
              <a:rPr lang="en-GB" cap="none" dirty="0" smtClean="0">
                <a:solidFill>
                  <a:schemeClr val="tx1">
                    <a:lumMod val="85000"/>
                    <a:lumOff val="15000"/>
                  </a:schemeClr>
                </a:solidFill>
              </a:rPr>
              <a:t>Y21CSE2790</a:t>
            </a:r>
            <a:r>
              <a:rPr lang="en-US" altLang="en-GB" cap="none" dirty="0" smtClean="0">
                <a:solidFill>
                  <a:schemeClr val="tx1">
                    <a:lumMod val="85000"/>
                    <a:lumOff val="15000"/>
                  </a:schemeClr>
                </a:solidFill>
              </a:rPr>
              <a:t>64</a:t>
            </a:r>
            <a:endParaRPr lang="en-GB" cap="none" dirty="0">
              <a:solidFill>
                <a:schemeClr val="tx1">
                  <a:lumMod val="85000"/>
                  <a:lumOff val="15000"/>
                </a:schemeClr>
              </a:solidFill>
            </a:endParaRPr>
          </a:p>
          <a:p>
            <a:r>
              <a:rPr lang="en-GB" dirty="0">
                <a:solidFill>
                  <a:schemeClr val="bg2">
                    <a:lumMod val="10000"/>
                  </a:schemeClr>
                </a:solidFill>
              </a:rPr>
              <a:t>COLLEGE NAME               </a:t>
            </a:r>
            <a:r>
              <a:rPr lang="en-GB" dirty="0" smtClean="0">
                <a:solidFill>
                  <a:schemeClr val="bg2">
                    <a:lumMod val="10000"/>
                  </a:schemeClr>
                </a:solidFill>
              </a:rPr>
              <a:t>:KRISHNA UNIVERSITY COLLEGE OF ENGINEERING AND TECHNOLOGY</a:t>
            </a:r>
            <a:endParaRPr lang="en-GB" dirty="0">
              <a:solidFill>
                <a:schemeClr val="bg2">
                  <a:lumMod val="10000"/>
                </a:schemeClr>
              </a:solidFill>
            </a:endParaRPr>
          </a:p>
          <a:p>
            <a:endParaRPr lang="en-GB" dirty="0"/>
          </a:p>
          <a:p>
            <a:endParaRPr lang="en-GB" dirty="0"/>
          </a:p>
          <a:p>
            <a:endParaRPr 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446534" y="4421171"/>
            <a:ext cx="11288267" cy="206855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Steganography image</a:t>
            </a:r>
            <a:endParaRPr lang="en-US" dirty="0"/>
          </a:p>
        </p:txBody>
      </p:sp>
      <p:pic>
        <p:nvPicPr>
          <p:cNvPr id="4" name="Content Placeholder 3" descr="encryptedImage.jpg"/>
          <p:cNvPicPr>
            <a:picLocks noGrp="1" noChangeAspect="1"/>
          </p:cNvPicPr>
          <p:nvPr>
            <p:ph idx="1"/>
          </p:nvPr>
        </p:nvPicPr>
        <p:blipFill>
          <a:blip r:embed="rId1"/>
          <a:stretch>
            <a:fillRect/>
          </a:stretch>
        </p:blipFill>
        <p:spPr>
          <a:xfrm>
            <a:off x="6631179" y="2905978"/>
            <a:ext cx="3670431" cy="3249866"/>
          </a:xfrm>
        </p:spPr>
      </p:pic>
      <p:pic>
        <p:nvPicPr>
          <p:cNvPr id="5" name="Picture 4" descr="download.jpg"/>
          <p:cNvPicPr>
            <a:picLocks noChangeAspect="1"/>
          </p:cNvPicPr>
          <p:nvPr/>
        </p:nvPicPr>
        <p:blipFill>
          <a:blip r:embed="rId2"/>
          <a:stretch>
            <a:fillRect/>
          </a:stretch>
        </p:blipFill>
        <p:spPr>
          <a:xfrm>
            <a:off x="1412544" y="2891052"/>
            <a:ext cx="3733499" cy="3249865"/>
          </a:xfrm>
          <a:prstGeom prst="rect">
            <a:avLst/>
          </a:prstGeom>
        </p:spPr>
      </p:pic>
      <p:sp>
        <p:nvSpPr>
          <p:cNvPr id="6" name="TextBox 5"/>
          <p:cNvSpPr txBox="1"/>
          <p:nvPr/>
        </p:nvSpPr>
        <p:spPr>
          <a:xfrm>
            <a:off x="2413262" y="2290813"/>
            <a:ext cx="1915513" cy="400110"/>
          </a:xfrm>
          <a:prstGeom prst="rect">
            <a:avLst/>
          </a:prstGeom>
          <a:noFill/>
        </p:spPr>
        <p:txBody>
          <a:bodyPr wrap="square" rtlCol="0">
            <a:spAutoFit/>
          </a:bodyPr>
          <a:lstStyle/>
          <a:p>
            <a:r>
              <a:rPr lang="en-US" sz="2000" dirty="0"/>
              <a:t>Original image</a:t>
            </a:r>
            <a:endParaRPr lang="en-US" sz="2000" dirty="0"/>
          </a:p>
        </p:txBody>
      </p:sp>
      <p:sp>
        <p:nvSpPr>
          <p:cNvPr id="7" name="TextBox 6"/>
          <p:cNvSpPr txBox="1"/>
          <p:nvPr/>
        </p:nvSpPr>
        <p:spPr>
          <a:xfrm>
            <a:off x="7616858" y="2338938"/>
            <a:ext cx="2000623" cy="369332"/>
          </a:xfrm>
          <a:prstGeom prst="rect">
            <a:avLst/>
          </a:prstGeom>
          <a:noFill/>
        </p:spPr>
        <p:txBody>
          <a:bodyPr wrap="square" rtlCol="0">
            <a:spAutoFit/>
          </a:bodyPr>
          <a:lstStyle/>
          <a:p>
            <a:r>
              <a:rPr lang="en-US" dirty="0"/>
              <a:t>Encrypted image</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103695"/>
            <a:ext cx="11145119" cy="2608741"/>
          </a:xfrm>
        </p:spPr>
        <p:txBody>
          <a:bodyPr anchor="ctr"/>
          <a:lstStyle/>
          <a:p>
            <a:r>
              <a:rPr lang="en-GB" dirty="0"/>
              <a:t>PROJECT LINK</a:t>
            </a:r>
            <a:endParaRPr lang="en-US" dirty="0"/>
          </a:p>
        </p:txBody>
      </p:sp>
      <p:sp>
        <p:nvSpPr>
          <p:cNvPr id="3" name="Content Placeholder 2"/>
          <p:cNvSpPr>
            <a:spLocks noGrp="1"/>
          </p:cNvSpPr>
          <p:nvPr>
            <p:ph idx="1"/>
          </p:nvPr>
        </p:nvSpPr>
        <p:spPr>
          <a:xfrm>
            <a:off x="581194" y="886120"/>
            <a:ext cx="11029615" cy="5362280"/>
          </a:xfrm>
        </p:spPr>
        <p:txBody>
          <a:bodyPr/>
          <a:lstStyle/>
          <a:p>
            <a:pPr marL="0" indent="0" algn="ctr">
              <a:buNone/>
            </a:pPr>
            <a:r>
              <a:rPr lang="en-US" dirty="0">
                <a:solidFill>
                  <a:schemeClr val="accent2">
                    <a:lumMod val="75000"/>
                  </a:schemeClr>
                </a:solidFill>
                <a:hlinkClick r:id="rId1" tooltip="" action="ppaction://hlinkfile"/>
              </a:rPr>
              <a:t>https://github.com/haritha-lanke/Hiding-a-text-inside-an-image-using-steganography.git</a:t>
            </a:r>
            <a:endParaRPr lang="en-US" dirty="0">
              <a:solidFill>
                <a:schemeClr val="accent2">
                  <a:lumMod val="75000"/>
                </a:schemeClr>
              </a:solidFill>
            </a:endParaRPr>
          </a:p>
          <a:p>
            <a:pPr marL="0" indent="0">
              <a:buNone/>
            </a:pPr>
            <a:endParaRPr lang="en-US"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p:cNvSpPr>
            <a:spLocks noGrp="1"/>
          </p:cNvSpPr>
          <p:nvPr>
            <p:ph idx="1"/>
          </p:nvPr>
        </p:nvSpPr>
        <p:spPr>
          <a:xfrm>
            <a:off x="797092" y="2177592"/>
            <a:ext cx="7008996" cy="3703446"/>
          </a:xfrm>
        </p:spPr>
        <p:txBody>
          <a:bodyPr/>
          <a:lstStyle/>
          <a:p>
            <a:pPr>
              <a:buNone/>
            </a:pPr>
            <a:endParaRPr lang="en-US" dirty="0"/>
          </a:p>
          <a:p>
            <a:r>
              <a:rPr lang="en-US" sz="2000" dirty="0"/>
              <a:t>An officer in danger requires a method to send a secret text message without alerting nearby criminals to his higher officials. Traditional communication methods are easily intercepted or monitored.</a:t>
            </a:r>
            <a:endParaRPr lang="en-US" sz="2000" dirty="0"/>
          </a:p>
          <a:p>
            <a:r>
              <a:rPr lang="en-US" sz="2000" dirty="0"/>
              <a:t> So, he his necessitating a covert technique to embed and transmit critical information securely to his higher officials.</a:t>
            </a:r>
            <a:endParaRPr lang="en-US" sz="2000" dirty="0"/>
          </a:p>
        </p:txBody>
      </p:sp>
      <p:pic>
        <p:nvPicPr>
          <p:cNvPr id="9" name="Picture 8"/>
          <p:cNvPicPr>
            <a:picLocks noChangeAspect="1"/>
          </p:cNvPicPr>
          <p:nvPr/>
        </p:nvPicPr>
        <p:blipFill>
          <a:blip r:embed="rId1"/>
          <a:stretch>
            <a:fillRect/>
          </a:stretch>
        </p:blipFill>
        <p:spPr>
          <a:xfrm>
            <a:off x="7739406" y="2177591"/>
            <a:ext cx="3655502" cy="38048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29" y="62621"/>
            <a:ext cx="11871526" cy="2554561"/>
          </a:xfrm>
        </p:spPr>
        <p:txBody>
          <a:bodyPr anchor="ctr"/>
          <a:lstStyle/>
          <a:p>
            <a:r>
              <a:rPr lang="en-US" dirty="0"/>
              <a:t>AGENDA</a:t>
            </a:r>
            <a:endParaRPr lang="en-US" dirty="0"/>
          </a:p>
        </p:txBody>
      </p:sp>
      <p:sp>
        <p:nvSpPr>
          <p:cNvPr id="3" name="Content Placeholder 2"/>
          <p:cNvSpPr>
            <a:spLocks noGrp="1"/>
          </p:cNvSpPr>
          <p:nvPr>
            <p:ph idx="1"/>
          </p:nvPr>
        </p:nvSpPr>
        <p:spPr>
          <a:xfrm>
            <a:off x="658194" y="3223514"/>
            <a:ext cx="11029615" cy="3634486"/>
          </a:xfrm>
        </p:spPr>
        <p:txBody>
          <a:bodyPr>
            <a:normAutofit/>
          </a:bodyPr>
          <a:lstStyle/>
          <a:p>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a:t>
            </a:r>
            <a:endParaRPr lang="en-US" sz="2000" dirty="0"/>
          </a:p>
          <a:p>
            <a:r>
              <a:rPr lang="en-US" sz="2000" dirty="0"/>
              <a:t>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endParaRPr lang="en-US" sz="2000" dirty="0"/>
          </a:p>
        </p:txBody>
      </p:sp>
      <p:pic>
        <p:nvPicPr>
          <p:cNvPr id="6" name="Picture 5"/>
          <p:cNvPicPr>
            <a:picLocks noChangeAspect="1"/>
          </p:cNvPicPr>
          <p:nvPr/>
        </p:nvPicPr>
        <p:blipFill>
          <a:blip r:embed="rId1"/>
          <a:stretch>
            <a:fillRect/>
          </a:stretch>
        </p:blipFill>
        <p:spPr>
          <a:xfrm>
            <a:off x="5439265" y="932291"/>
            <a:ext cx="5294623" cy="276481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2344"/>
          </a:xfrm>
        </p:spPr>
        <p:txBody>
          <a:bodyPr anchor="ctr"/>
          <a:lstStyle/>
          <a:p>
            <a:r>
              <a:rPr lang="en-US" dirty="0"/>
              <a:t>PROJECT  OVERVIEW</a:t>
            </a:r>
            <a:endParaRPr lang="en-US" dirty="0"/>
          </a:p>
        </p:txBody>
      </p:sp>
      <p:sp>
        <p:nvSpPr>
          <p:cNvPr id="3" name="Content Placeholder 2"/>
          <p:cNvSpPr>
            <a:spLocks noGrp="1"/>
          </p:cNvSpPr>
          <p:nvPr>
            <p:ph idx="1"/>
          </p:nvPr>
        </p:nvSpPr>
        <p:spPr>
          <a:xfrm>
            <a:off x="203200" y="1092200"/>
            <a:ext cx="11506200" cy="5765800"/>
          </a:xfrm>
        </p:spPr>
        <p:txBody>
          <a:bodyPr>
            <a:noAutofit/>
          </a:bodyPr>
          <a:lstStyle/>
          <a:p>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endParaRPr lang="en-US" sz="2000" dirty="0"/>
          </a:p>
          <a:p>
            <a:r>
              <a:rPr lang="en-US" sz="2000" b="1" dirty="0">
                <a:solidFill>
                  <a:schemeClr val="tx1">
                    <a:lumMod val="85000"/>
                    <a:lumOff val="15000"/>
                  </a:schemeClr>
                </a:solidFill>
              </a:rPr>
              <a:t>Image Encoding</a:t>
            </a:r>
            <a:r>
              <a:rPr lang="en-US" sz="2000" b="1" dirty="0"/>
              <a:t>: </a:t>
            </a:r>
            <a:r>
              <a:rPr lang="en-US" sz="2000" dirty="0"/>
              <a:t>Secret text is hidden within the image’s pixel values using the LSB method, with additional security provided by XOR the text characters with a user-provided security key.  </a:t>
            </a:r>
            <a:endParaRPr lang="en-US" sz="2000" dirty="0"/>
          </a:p>
          <a:p>
            <a:r>
              <a:rPr lang="en-US" sz="2000" b="1" dirty="0">
                <a:solidFill>
                  <a:schemeClr val="tx1">
                    <a:lumMod val="85000"/>
                    <a:lumOff val="15000"/>
                  </a:schemeClr>
                </a:solidFill>
              </a:rPr>
              <a:t>Pixel Manipulation</a:t>
            </a:r>
            <a:r>
              <a:rPr lang="en-US" sz="2000" b="1" dirty="0"/>
              <a:t>: </a:t>
            </a:r>
            <a:r>
              <a:rPr lang="en-US" sz="2000" dirty="0"/>
              <a:t>The encoded text is distributed across the image’s pixels, maintaining the visual integrity of the image while embedding the hidden message.</a:t>
            </a:r>
            <a:endParaRPr lang="en-US" sz="2000" dirty="0"/>
          </a:p>
          <a:p>
            <a:r>
              <a:rPr lang="en-US" sz="2000" b="1" dirty="0">
                <a:solidFill>
                  <a:schemeClr val="tx1">
                    <a:lumMod val="85000"/>
                    <a:lumOff val="15000"/>
                  </a:schemeClr>
                </a:solidFill>
              </a:rPr>
              <a:t>Text Decoding</a:t>
            </a:r>
            <a:r>
              <a:rPr lang="en-US" sz="2000" b="1" dirty="0"/>
              <a:t>: </a:t>
            </a:r>
            <a:r>
              <a:rPr lang="en-US" sz="2000" dirty="0"/>
              <a:t>The project includes functionality to decrypt and retrieve the hidden text from the image using the correct security key, ensuring that only authorized users can access the information.</a:t>
            </a:r>
            <a:endParaRPr lang="en-US" sz="2000" dirty="0"/>
          </a:p>
          <a:p>
            <a:r>
              <a:rPr lang="en-US" sz="2000" dirty="0"/>
              <a:t>This project demonstrates a practical application of steganography for secure communication, embedding and retrieving secret messages within images in a secure and efficient manner.</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p:cNvSpPr>
            <a:spLocks noGrp="1"/>
          </p:cNvSpPr>
          <p:nvPr>
            <p:ph idx="1"/>
          </p:nvPr>
        </p:nvSpPr>
        <p:spPr>
          <a:xfrm>
            <a:off x="581192" y="2129109"/>
            <a:ext cx="7889040" cy="3634486"/>
          </a:xfrm>
        </p:spPr>
        <p:txBody>
          <a:bodyPr>
            <a:normAutofit/>
          </a:bodyPr>
          <a:lstStyle/>
          <a:p>
            <a:r>
              <a:rPr lang="en-US" sz="2000" dirty="0"/>
              <a:t>The primary end users for this steganography project include government and military personnel secure communication.</a:t>
            </a:r>
            <a:endParaRPr lang="en-US" sz="2000" dirty="0"/>
          </a:p>
          <a:p>
            <a:r>
              <a:rPr lang="en-US" sz="2000" dirty="0"/>
              <a:t>The corporate executives protecting proprietary data, and journalists sharing sensitive information discreetly.</a:t>
            </a:r>
            <a:endParaRPr lang="en-US" sz="2000" dirty="0"/>
          </a:p>
          <a:p>
            <a:r>
              <a:rPr lang="en-US" sz="2000" dirty="0"/>
              <a:t>IT and cyber security teams can integrate this technique to enhance organizational data security.</a:t>
            </a:r>
            <a:endParaRPr lang="en-US" sz="2000" dirty="0"/>
          </a:p>
          <a:p>
            <a:r>
              <a:rPr lang="en-US" sz="2000" dirty="0"/>
              <a:t>Additionally,  the person who wants to send any secret message other person in a hidden format then this project will helpful for them.</a:t>
            </a:r>
            <a:endParaRPr lang="en-US" sz="2000" dirty="0"/>
          </a:p>
        </p:txBody>
      </p:sp>
      <p:pic>
        <p:nvPicPr>
          <p:cNvPr id="6" name="Picture 5"/>
          <p:cNvPicPr>
            <a:picLocks noChangeAspect="1"/>
          </p:cNvPicPr>
          <p:nvPr/>
        </p:nvPicPr>
        <p:blipFill>
          <a:blip r:embed="rId1"/>
          <a:stretch>
            <a:fillRect/>
          </a:stretch>
        </p:blipFill>
        <p:spPr>
          <a:xfrm>
            <a:off x="8267307" y="1315752"/>
            <a:ext cx="3764437" cy="43860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a:t>.</a:t>
            </a:r>
            <a:endParaRPr lang="en-US" dirty="0"/>
          </a:p>
          <a:p>
            <a:r>
              <a:rPr lang="en-US" sz="2200" dirty="0"/>
              <a:t>Steganography is the basic concept to hide the data inside other data.</a:t>
            </a:r>
            <a:endParaRPr lang="en-US" sz="2200" dirty="0"/>
          </a:p>
          <a:p>
            <a:r>
              <a:rPr lang="en-US" sz="2200" dirty="0"/>
              <a:t>In this project RGB Mechanism is used for pixel manipulation.</a:t>
            </a:r>
            <a:endParaRPr lang="en-US" sz="2200" dirty="0"/>
          </a:p>
          <a:p>
            <a:r>
              <a:rPr lang="en-US" sz="2200" dirty="0"/>
              <a:t>XOR operation is used for encryption and decryption of the test inside the image.</a:t>
            </a:r>
            <a:endParaRPr lang="en-US" sz="2200" dirty="0"/>
          </a:p>
          <a:p>
            <a:r>
              <a:rPr lang="en-US" sz="2200" dirty="0"/>
              <a:t>The project reads an image and hides the secret text within the pixel values using the least significant bits (LSB) method.</a:t>
            </a:r>
            <a:endParaRPr lang="en-US" sz="2200" dirty="0"/>
          </a:p>
          <a:p>
            <a:r>
              <a:rPr lang="en-US" sz="2200" dirty="0"/>
              <a:t>For security purpose that means to avoid unauthorized users taking the advantage of the message, a secret key used to hide and unhide the data.</a:t>
            </a:r>
            <a:endParaRPr lang="en-US" sz="2200" dirty="0"/>
          </a:p>
          <a:p>
            <a:r>
              <a:rPr lang="en-US" sz="2200" dirty="0"/>
              <a:t>Finally, By using this project we can hide the data inside an image using secret key and for unhide the message secret is used.</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91" y="1154212"/>
            <a:ext cx="11029616" cy="1188720"/>
          </a:xfrm>
        </p:spPr>
        <p:txBody>
          <a:bodyPr anchor="ctr"/>
          <a:lstStyle/>
          <a:p>
            <a:r>
              <a:rPr lang="en-US" dirty="0"/>
              <a:t>How did you customize the project and make it your own</a:t>
            </a:r>
            <a:endParaRPr lang="en-US" dirty="0"/>
          </a:p>
        </p:txBody>
      </p:sp>
      <p:sp>
        <p:nvSpPr>
          <p:cNvPr id="3" name="Content Placeholder 2"/>
          <p:cNvSpPr>
            <a:spLocks noGrp="1"/>
          </p:cNvSpPr>
          <p:nvPr>
            <p:ph idx="1"/>
          </p:nvPr>
        </p:nvSpPr>
        <p:spPr>
          <a:xfrm>
            <a:off x="414780" y="1913641"/>
            <a:ext cx="6711884" cy="4392891"/>
          </a:xfrm>
        </p:spPr>
        <p:txBody>
          <a:bodyPr>
            <a:normAutofit/>
          </a:bodyPr>
          <a:lstStyle/>
          <a:p>
            <a:r>
              <a:rPr lang="en-US" sz="2000" dirty="0"/>
              <a:t>By using problem statement this project is created to hide   a text inside an image using RGB, LSB method is used for imperceptible to the human eye. And here XOR operation     is used for hide and unhide the image.</a:t>
            </a:r>
            <a:endParaRPr lang="en-US" sz="2000" dirty="0"/>
          </a:p>
          <a:p>
            <a:r>
              <a:rPr lang="en-US" sz="2000" dirty="0"/>
              <a:t>This project is customized only to hide a text inside an image using above conditions and can only unhide the image who has secret key others are not able to unhide   the image.</a:t>
            </a:r>
            <a:endParaRPr lang="en-US" sz="2000" dirty="0"/>
          </a:p>
        </p:txBody>
      </p:sp>
      <p:pic>
        <p:nvPicPr>
          <p:cNvPr id="6" name="Picture 5"/>
          <p:cNvPicPr>
            <a:picLocks noChangeAspect="1"/>
          </p:cNvPicPr>
          <p:nvPr/>
        </p:nvPicPr>
        <p:blipFill>
          <a:blip r:embed="rId1"/>
          <a:stretch>
            <a:fillRect/>
          </a:stretch>
        </p:blipFill>
        <p:spPr>
          <a:xfrm>
            <a:off x="7013541" y="2006552"/>
            <a:ext cx="5090475" cy="369723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629317" y="3289955"/>
            <a:ext cx="11029615" cy="3450210"/>
          </a:xfrm>
        </p:spPr>
        <p:txBody>
          <a:bodyPr>
            <a:normAutofit/>
          </a:bodyPr>
          <a:lstStyle/>
          <a:p>
            <a:r>
              <a:rPr lang="en-US" sz="2000" b="1" dirty="0"/>
              <a:t>Step 1: I</a:t>
            </a:r>
            <a:r>
              <a:rPr lang="en-US" sz="2000" dirty="0"/>
              <a:t>mporting some libraries like cv2 and os for accessing relevant concept into code.</a:t>
            </a:r>
            <a:endParaRPr lang="en-US" sz="2000" dirty="0"/>
          </a:p>
          <a:p>
            <a:r>
              <a:rPr lang="en-US" sz="2000" b="1" dirty="0"/>
              <a:t>Step 2: </a:t>
            </a:r>
            <a:r>
              <a:rPr lang="en-US" sz="2000" dirty="0"/>
              <a:t>After converting the text into their ascii values then that ascii values are stored in variable.</a:t>
            </a:r>
            <a:endParaRPr lang="en-US" sz="2000" dirty="0"/>
          </a:p>
          <a:p>
            <a:r>
              <a:rPr lang="en-US" sz="2000" b="1" dirty="0"/>
              <a:t>Step 3: </a:t>
            </a:r>
            <a:r>
              <a:rPr lang="en-US" sz="2000" dirty="0"/>
              <a:t>Read the image from it’s path and hiding the image using XOR operation , RGB mechanism</a:t>
            </a:r>
            <a:endParaRPr lang="en-US" sz="2000" dirty="0"/>
          </a:p>
          <a:p>
            <a:r>
              <a:rPr lang="en-US" sz="2000" b="1" dirty="0"/>
              <a:t>Step 4: </a:t>
            </a:r>
            <a:r>
              <a:rPr lang="en-US" sz="2000" dirty="0"/>
              <a:t>A secret is created to avoid unauthorized users.</a:t>
            </a:r>
            <a:endParaRPr lang="en-US" sz="2000" dirty="0"/>
          </a:p>
          <a:p>
            <a:r>
              <a:rPr lang="en-US" sz="2000" b="1" dirty="0"/>
              <a:t>Step 5: </a:t>
            </a:r>
            <a:r>
              <a:rPr lang="en-US" sz="2000" dirty="0"/>
              <a:t>To unhide the image user wants to enter the secret key.</a:t>
            </a:r>
            <a:endParaRPr lang="en-US" sz="2000" dirty="0"/>
          </a:p>
          <a:p>
            <a:r>
              <a:rPr lang="en-US" sz="2000" b="1" dirty="0"/>
              <a:t>Step 6: </a:t>
            </a:r>
            <a:r>
              <a:rPr lang="en-US" sz="2000" dirty="0"/>
              <a:t>Finally, user can able to see the secret message.</a:t>
            </a:r>
            <a:endParaRPr lang="en-US" sz="2000" b="1" dirty="0"/>
          </a:p>
        </p:txBody>
      </p:sp>
      <p:pic>
        <p:nvPicPr>
          <p:cNvPr id="8" name="Picture 7"/>
          <p:cNvPicPr>
            <a:picLocks noChangeAspect="1"/>
          </p:cNvPicPr>
          <p:nvPr/>
        </p:nvPicPr>
        <p:blipFill>
          <a:blip r:embed="rId1"/>
          <a:stretch>
            <a:fillRect/>
          </a:stretch>
        </p:blipFill>
        <p:spPr>
          <a:xfrm>
            <a:off x="3673252" y="801279"/>
            <a:ext cx="7007317" cy="270549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634" y="468412"/>
            <a:ext cx="11860573" cy="1188720"/>
          </a:xfrm>
        </p:spPr>
        <p:txBody>
          <a:bodyPr anchor="ctr"/>
          <a:lstStyle/>
          <a:p>
            <a:r>
              <a:rPr lang="en-GB" dirty="0"/>
              <a:t>Results</a:t>
            </a:r>
            <a:endParaRPr lang="en-US" dirty="0"/>
          </a:p>
        </p:txBody>
      </p:sp>
      <p:pic>
        <p:nvPicPr>
          <p:cNvPr id="7" name="Picture 6" descr="Screenshot (212).png"/>
          <p:cNvPicPr>
            <a:picLocks noChangeAspect="1"/>
          </p:cNvPicPr>
          <p:nvPr/>
        </p:nvPicPr>
        <p:blipFill>
          <a:blip r:embed="rId1"/>
          <a:stretch>
            <a:fillRect/>
          </a:stretch>
        </p:blipFill>
        <p:spPr>
          <a:xfrm>
            <a:off x="6350000" y="1676400"/>
            <a:ext cx="5575300" cy="4724400"/>
          </a:xfrm>
          <a:prstGeom prst="rect">
            <a:avLst/>
          </a:prstGeom>
        </p:spPr>
      </p:pic>
      <p:pic>
        <p:nvPicPr>
          <p:cNvPr id="11" name="Content Placeholder 10" descr="Screenshot (208).png"/>
          <p:cNvPicPr>
            <a:picLocks noGrp="1" noChangeAspect="1"/>
          </p:cNvPicPr>
          <p:nvPr>
            <p:ph idx="1"/>
          </p:nvPr>
        </p:nvPicPr>
        <p:blipFill>
          <a:blip r:embed="rId2"/>
          <a:stretch>
            <a:fillRect/>
          </a:stretch>
        </p:blipFill>
        <p:spPr>
          <a:xfrm>
            <a:off x="537634" y="1676400"/>
            <a:ext cx="5448299" cy="4724400"/>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S t a t u s   x m l n s = " 7 1 a f 3 2 4 3 - 3 d d 4 - 4 a 8 d - 8 c 0 d - d d 7 6 d a 1 f 0 2 a 5 " > N o t   s t a r t e d < / S t a t u s > < M e d i a S e r v i c e K e y P o i n t s   x m l n s = " 7 1 a f 3 2 4 3 - 3 d d 4 - 4 a 8 d - 8 c 0 d - d d 7 6 d a 1 f 0 2 a 5 "   x s i : n i l = " t r u e " / > < / d o c u m e n t M a n a g e m e n t > < / p : p r o p e r t i e s > 
</file>

<file path=customXml/item2.xml>��< ? x m l   v e r s i o n = " 1 . 0 " ? > < c t : c o n t e n t T y p e S c h e m a   c t : _ = " "   m a : _ = " "   m a : c o n t e n t T y p e N a m e = " D o c u m e n t "   m a : c o n t e n t T y p e I D = " 0 x 0 1 0 1 0 0 7 9 F 1 1 1 E D 3 5 F 8 C C 4 7 9 4 4 9 6 0 9 E 8 A 0 9 2 3 A 6 "   m a : c o n t e n t T y p e V e r s i o n = " 1 2 "   m a : c o n t e n t T y p e D e s c r i p t i o n = " C r e a t e   a   n e w   d o c u m e n t . "   m a : c o n t e n t T y p e S c o p e = " "   m a : v e r s i o n I D = " a 4 1 0 d d 7 f 9 3 c 9 5 3 3 3 f f a 1 b 6 0 e d 6 a d e d d 1 "   x m l n s : c t = " h t t p : / / s c h e m a s . m i c r o s o f t . c o m / o f f i c e / 2 0 0 6 / m e t a d a t a / c o n t e n t T y p e "   x m l n s : m a = " h t t p : / / s c h e m a s . m i c r o s o f t . c o m / o f f i c e / 2 0 0 6 / m e t a d a t a / p r o p e r t i e s / m e t a A t t r i b u t e s " >  
 < x s d : s c h e m a   t a r g e t N a m e s p a c e = " h t t p : / / s c h e m a s . m i c r o s o f t . c o m / o f f i c e / 2 0 0 6 / m e t a d a t a / p r o p e r t i e s "   m a : r o o t = " t r u e "   m a : f i e l d s I D = " a 9 3 6 d 9 b a b a 7 6 a a 3 8 6 6 4 9 3 f e f f 1 6 0 f a a b "   n s 2 : _ = " "   n s 3 : _ = " "   x m l n s : x s d = " h t t p : / / w w w . w 3 . o r g / 2 0 0 1 / X M L S c h e m a "   x m l n s : x s = " h t t p : / / w w w . w 3 . o r g / 2 0 0 1 / X M L S c h e m a "   x m l n s : p = " h t t p : / / s c h e m a s . m i c r o s o f t . c o m / o f f i c e / 2 0 0 6 / m e t a d a t a / p r o p e r t i e s "   x m l n s : n s 2 = " 7 1 a f 3 2 4 3 - 3 d d 4 - 4 a 8 d - 8 c 0 d - d d 7 6 d a 1 f 0 2 a 5 "   x m l n s : n s 3 = " 1 6 c 0 5 7 2 7 - a a 7 5 - 4 e 4 a - 9 b 5 f - 8 a 8 0 a 1 1 6 5 8 9 1 " >  
 < x s d : i m p o r t   n a m e s p a c e = " 7 1 a f 3 2 4 3 - 3 d d 4 - 4 a 8 d - 8 c 0 d - d d 7 6 d a 1 f 0 2 a 5 " / >  
 < x s d : i m p o r t   n a m e s p a c e = " 1 6 c 0 5 7 2 7 - a a 7 5 - 4 e 4 a - 9 b 5 f - 8 a 8 0 a 1 1 6 5 8 9 1 " / >  
 < x s d : e l e m e n t   n a m e = " p r o p e r t i e s " >  
 < x s d : c o m p l e x T y p e >  
 < x s d : s e q u e n c e >  
 < x s d : e l e m e n t   n a m e = " d o c u m e n t M a n a g e m e n t " >  
 < x s d : c o m p l e x T y p e >  
 < x s d : a l l >  
 < x s d : e l e m e n t   r e f = " n s 2 : M e d i a S e r v i c e M e t a d a t a "   m i n O c c u r s = " 0 " / >  
 < x s d : e l e m e n t   r e f = " n s 2 : M e d i a S e r v i c e F a s t M e t a d a t a "   m i n O c c u r s = " 0 " / >  
 < x s d : e l e m e n t   r e f = " n s 2 : M e d i a S e r v i c e O C R "   m i n O c c u r s = " 0 " / >  
 < x s d : e l e m e n t   r e f = " n s 2 : M e d i a S e r v i c e A u t o T a g s "   m i n O c c u r s = " 0 " / >  
 < x s d : e l e m e n t   r e f = " n s 2 : M e d i a S e r v i c e E v e n t H a s h C o d e "   m i n O c c u r s = " 0 " / >  
 < x s d : e l e m e n t   r e f = " n s 2 : M e d i a S e r v i c e G e n e r a t i o n T i m e "   m i n O c c u r s = " 0 " / >  
 < x s d : e l e m e n t   r e f = " n s 3 : S h a r e d W i t h U s e r s "   m i n O c c u r s = " 0 " / >  
 < x s d : e l e m e n t   r e f = " n s 3 : S h a r e d W i t h D e t a i l s "   m i n O c c u r s = " 0 " / >  
 < x s d : e l e m e n t   r e f = " n s 2 : M e d i a S e r v i c e A u t o K e y P o i n t s "   m i n O c c u r s = " 0 " / >  
 < x s d : e l e m e n t   r e f = " n s 2 : M e d i a S e r v i c e K e y P o i n t s "   m i n O c c u r s = " 0 " / >  
 < x s d : e l e m e n t   r e f = " n s 2 : M e d i a S e r v i c e D a t e T a k e n "   m i n O c c u r s = " 0 " / >  
 < x s d : e l e m e n t   r e f = " n s 2 : S t a t u s "   m i n O c c u r s = " 0 " / >  
 < / x s d : a l l >  
 < / x s d : c o m p l e x T y p e >  
 < / x s d : e l e m e n t >  
 < / x s d : s e q u e n c e >  
 < / x s d : c o m p l e x T y p e >  
 < / x s d : e l e m e n t >  
 < / x s d : s c h e m a >  
 < x s d : s c h e m a   t a r g e t N a m e s p a c e = " 7 1 a f 3 2 4 3 - 3 d d 4 - 4 a 8 d - 8 c 0 d - d d 7 6 d a 1 f 0 2 a 5 " 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C R "   m a : i n d e x = " 1 0 "   n i l l a b l e = " t r u e "   m a : d i s p l a y N a m e = " M e d i a S e r v i c e O C R "   m a : i n t e r n a l N a m e = " M e d i a S e r v i c e O C R "   m a : r e a d O n l y = " t r u e " >  
 < x s d : s i m p l e T y p e >  
 < x s d : r e s t r i c t i o n   b a s e = " d m s : N o t e " >  
 < x s d : m a x L e n g t h   v a l u e = " 2 5 5 " / >  
 < / x s d : r e s t r i c t i o n >  
 < / x s d : s i m p l e T y p e >  
 < / x s d : e l e m e n t >  
 < x s d : e l e m e n t   n a m e = " M e d i a S e r v i c e A u t o T a g s "   m a : i n d e x = " 1 1 "   n i l l a b l e = " t r u e "   m a : d i s p l a y N a m e = " M e d i a S e r v i c e A u t o T a g s "   m a : i n t e r n a l N a m e = " M e d i a S e r v i c e A u t o T a g s "   m a : r e a d O n l y = " t r u e " >  
 < x s d : s i m p l e T y p e >  
 < x s d : r e s t r i c t i o n   b a s e = " d m s : T e x t " / >  
 < / x s d : s i m p l e T y p e >  
 < / x s d : e l e m e n t >  
 < x s d : e l e m e n t   n a m e = " M e d i a S e r v i c e E v e n t H a s h C o d e "   m a : i n d e x = " 1 2 "   n i l l a b l e = " t r u e "   m a : d i s p l a y N a m e = " M e d i a S e r v i c e E v e n t H a s h C o d e "   m a : h i d d e n = " t r u e "   m a : i n t e r n a l N a m e = " M e d i a S e r v i c e E v e n t H a s h C o d e " 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A u t o K e y P o i n t s "   m a : i n d e x = " 1 6 "   n i l l a b l e = " t r u e "   m a : d i s p l a y N a m e = " M e d i a S e r v i c e A u t o K e y P o i n t s "   m a : h i d d e n = " t r u e "   m a : i n t e r n a l N a m e = " M e d i a S e r v i c e A u t o K e y P o i n t s "   m a : r e a d O n l y = " t r u e " >  
 < x s d : s i m p l e T y p e >  
 < x s d : r e s t r i c t i o n   b a s e = " d m s : N o t e " / >  
 < / x s d : s i m p l e T y p e >  
 < / x s d : e l e m e n t >  
 < x s d : e l e m e n t   n a m e = " M e d i a S e r v i c e K e y P o i n t s "   m a : i n d e x = " 1 7 "   n i l l a b l e = " t r u e "   m a : d i s p l a y N a m e = " K e y P o i n t s "   m a : i n t e r n a l N a m e = " M e d i a S e r v i c e K e y P o i n t s "   m a : r e a d O n l y = " f a l s e " >  
 < x s d : s i m p l e T y p e >  
 < x s d : r e s t r i c t i o n   b a s e = " d m s : N o t e " >  
 < x s d : m a x L e n g t h   v a l u e = " 2 5 5 " / >  
 < / x s d : r e s t r i c t i o n >  
 < / x s d : s i m p l e T y p e >  
 < / x s d : e l e m e n t >  
 < x s d : e l e m e n t   n a m e = " M e d i a S e r v i c e D a t e T a k e n "   m a : i n d e x = " 1 8 "   n i l l a b l e = " t r u e "   m a : d i s p l a y N a m e = " M e d i a S e r v i c e D a t e T a k e n "   m a : h i d d e n = " t r u e "   m a : i n t e r n a l N a m e = " M e d i a S e r v i c e D a t e T a k e n "   m a : r e a d O n l y = " t r u e " >  
 < x s d : s i m p l e T y p e >  
 < x s d : r e s t r i c t i o n   b a s e = " d m s : T e x t " / >  
 < / x s d : s i m p l e T y p e >  
 < / x s d : e l e m e n t >  
 < x s d : e l e m e n t   n a m e = " S t a t u s "   m a : i n d e x = " 1 9 "   n i l l a b l e = " t r u e "   m a : d i s p l a y N a m e = " S t a t u s "   m a : d e f a u l t = " N o t   s t a r t e d "   m a : f o r m a t = " D r o p d o w n "   m a : i n t e r n a l N a m e = " S t a t u s " >  
 < x s d : s i m p l e T y p e >  
 < x s d : r e s t r i c t i o n   b a s e = " d m s : C h o i c e " >  
 < x s d : e n u m e r a t i o n   v a l u e = " N o t   s t a r t e d " / >  
 < x s d : e n u m e r a t i o n   v a l u e = " I n   P r o g r e s s " / >  
 < x s d : e n u m e r a t i o n   v a l u e = " C o m p l e t e d " / >  
 < / x s d : r e s t r i c t i o n >  
 < / x s d : s i m p l e T y p e >  
 < / x s d : e l e m e n t >  
 < / x s d : s c h e m a >  
 < x s d : s c h e m a   t a r g e t N a m e s p a c e = " 1 6 c 0 5 7 2 7 - a a 7 5 - 4 e 4 a - 9 b 5 f - 8 a 8 0 a 1 1 6 5 8 9 1 " 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4 " 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5 " 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3.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otalTime>0</TotalTime>
  <Words>4685</Words>
  <Application>WPS Presentation</Application>
  <PresentationFormat>Custom</PresentationFormat>
  <Paragraphs>73</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Arial</vt:lpstr>
      <vt:lpstr>SimSun</vt:lpstr>
      <vt:lpstr>Wingdings</vt:lpstr>
      <vt:lpstr>Wingdings 2</vt:lpstr>
      <vt:lpstr>Franklin Gothic Book</vt:lpstr>
      <vt:lpstr>Franklin Gothic Demi</vt:lpstr>
      <vt:lpstr>Microsoft YaHei</vt:lpstr>
      <vt:lpstr>Arial Unicode MS</vt:lpstr>
      <vt:lpstr>Calibri</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Steganography image</vt:lpstr>
      <vt:lpstr>PROJECT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Its me hari</cp:lastModifiedBy>
  <cp:revision>46</cp:revision>
  <dcterms:created xsi:type="dcterms:W3CDTF">2021-05-26T16:50:00Z</dcterms:created>
  <dcterms:modified xsi:type="dcterms:W3CDTF">2024-07-14T15:54:03Z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901179935EB546709FD52A6B8F9ECE74_13</vt:lpwstr>
  </property>
  <property fmtid="{D5CDD505-2E9C-101B-9397-08002B2CF9AE}" pid="4" name="KSOProductBuildVer">
    <vt:lpwstr>1033-12.2.0.17119</vt:lpwstr>
  </property>
</Properties>
</file>