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5D74F9-AC3C-46B7-BFF7-CE9851E5D731}"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40367457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74F9-AC3C-46B7-BFF7-CE9851E5D731}"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29597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D74F9-AC3C-46B7-BFF7-CE9851E5D731}"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322394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D74F9-AC3C-46B7-BFF7-CE9851E5D731}"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218593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5D74F9-AC3C-46B7-BFF7-CE9851E5D731}"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20284645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5D74F9-AC3C-46B7-BFF7-CE9851E5D731}" type="datetimeFigureOut">
              <a:rPr lang="en-IN" smtClean="0"/>
              <a:t>16-12-2021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166735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5D74F9-AC3C-46B7-BFF7-CE9851E5D731}"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4854E5-355F-46EF-9FEF-899983BC7BE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4071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D74F9-AC3C-46B7-BFF7-CE9851E5D731}"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392620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D74F9-AC3C-46B7-BFF7-CE9851E5D731}"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46870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5D74F9-AC3C-46B7-BFF7-CE9851E5D731}" type="datetimeFigureOut">
              <a:rPr lang="en-IN" smtClean="0"/>
              <a:t>16-12-2021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31698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5D74F9-AC3C-46B7-BFF7-CE9851E5D731}" type="datetimeFigureOut">
              <a:rPr lang="en-IN" smtClean="0"/>
              <a:t>16-12-2021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44854E5-355F-46EF-9FEF-899983BC7BE9}" type="slidenum">
              <a:rPr lang="en-IN" smtClean="0"/>
              <a:t>‹#›</a:t>
            </a:fld>
            <a:endParaRPr lang="en-IN"/>
          </a:p>
        </p:txBody>
      </p:sp>
    </p:spTree>
    <p:extLst>
      <p:ext uri="{BB962C8B-B14F-4D97-AF65-F5344CB8AC3E}">
        <p14:creationId xmlns:p14="http://schemas.microsoft.com/office/powerpoint/2010/main" val="114362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5D74F9-AC3C-46B7-BFF7-CE9851E5D731}" type="datetimeFigureOut">
              <a:rPr lang="en-IN" smtClean="0"/>
              <a:t>16-12-2021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44854E5-355F-46EF-9FEF-899983BC7BE9}" type="slidenum">
              <a:rPr lang="en-IN" smtClean="0"/>
              <a:t>‹#›</a:t>
            </a:fld>
            <a:endParaRPr lang="en-IN"/>
          </a:p>
        </p:txBody>
      </p:sp>
    </p:spTree>
    <p:extLst>
      <p:ext uri="{BB962C8B-B14F-4D97-AF65-F5344CB8AC3E}">
        <p14:creationId xmlns:p14="http://schemas.microsoft.com/office/powerpoint/2010/main" val="7729572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FCE86BE-3E03-475D-86E5-27453DB32ABA}"/>
              </a:ext>
            </a:extLst>
          </p:cNvPr>
          <p:cNvSpPr>
            <a:spLocks noGrp="1"/>
          </p:cNvSpPr>
          <p:nvPr>
            <p:ph type="ctrTitle"/>
          </p:nvPr>
        </p:nvSpPr>
        <p:spPr>
          <a:xfrm>
            <a:off x="1364202" y="651847"/>
            <a:ext cx="9144000" cy="5100637"/>
          </a:xfrm>
        </p:spPr>
        <p:txBody>
          <a:bodyPr>
            <a:normAutofit/>
          </a:bodyPr>
          <a:lstStyle/>
          <a:p>
            <a:r>
              <a:rPr lang="en-US" sz="5400" dirty="0"/>
              <a:t>Instagram Clone</a:t>
            </a:r>
            <a:br>
              <a:rPr lang="en-US" sz="5400" dirty="0"/>
            </a:br>
            <a:br>
              <a:rPr lang="en-US" sz="5400" dirty="0"/>
            </a:br>
            <a:r>
              <a:rPr lang="en-US" sz="2800" dirty="0"/>
              <a:t>Team Members:</a:t>
            </a:r>
            <a:br>
              <a:rPr lang="en-US" sz="2800" dirty="0"/>
            </a:br>
            <a:br>
              <a:rPr lang="en-US" sz="2800" dirty="0"/>
            </a:br>
            <a:r>
              <a:rPr lang="en-US" sz="2800" dirty="0"/>
              <a:t>  1.      B. Sanjana</a:t>
            </a:r>
            <a:br>
              <a:rPr lang="en-US" sz="2800" dirty="0"/>
            </a:br>
            <a:r>
              <a:rPr lang="en-US" sz="2800" dirty="0"/>
              <a:t> 2.      P. Haritha</a:t>
            </a:r>
            <a:br>
              <a:rPr lang="en-US" sz="2800" dirty="0"/>
            </a:br>
            <a:r>
              <a:rPr lang="en-US" sz="2800" dirty="0"/>
              <a:t>      3.      K. Chandana</a:t>
            </a:r>
            <a:br>
              <a:rPr lang="en-US" sz="2800" dirty="0"/>
            </a:br>
            <a:r>
              <a:rPr lang="en-US" sz="2800" dirty="0"/>
              <a:t>                  4.      U. Chandrashekhar</a:t>
            </a:r>
            <a:br>
              <a:rPr lang="en-US" sz="2800" dirty="0"/>
            </a:br>
            <a:endParaRPr lang="en-IN" sz="2800" dirty="0"/>
          </a:p>
        </p:txBody>
      </p:sp>
    </p:spTree>
    <p:extLst>
      <p:ext uri="{BB962C8B-B14F-4D97-AF65-F5344CB8AC3E}">
        <p14:creationId xmlns:p14="http://schemas.microsoft.com/office/powerpoint/2010/main" val="18418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203C-DF34-4A67-A22F-AC3F2FD2D1E0}"/>
              </a:ext>
            </a:extLst>
          </p:cNvPr>
          <p:cNvSpPr>
            <a:spLocks noGrp="1"/>
          </p:cNvSpPr>
          <p:nvPr>
            <p:ph type="title"/>
          </p:nvPr>
        </p:nvSpPr>
        <p:spPr/>
        <p:txBody>
          <a:bodyPr/>
          <a:lstStyle/>
          <a:p>
            <a:r>
              <a:rPr lang="en-US" dirty="0"/>
              <a:t>A</a:t>
            </a:r>
            <a:r>
              <a:rPr lang="en-IN" dirty="0"/>
              <a:t>bstract:</a:t>
            </a:r>
          </a:p>
        </p:txBody>
      </p:sp>
      <p:sp>
        <p:nvSpPr>
          <p:cNvPr id="3" name="Content Placeholder 2">
            <a:extLst>
              <a:ext uri="{FF2B5EF4-FFF2-40B4-BE49-F238E27FC236}">
                <a16:creationId xmlns:a16="http://schemas.microsoft.com/office/drawing/2014/main" id="{C36B910B-D412-4AA3-B6F9-4E01346FF9A5}"/>
              </a:ext>
            </a:extLst>
          </p:cNvPr>
          <p:cNvSpPr>
            <a:spLocks noGrp="1"/>
          </p:cNvSpPr>
          <p:nvPr>
            <p:ph idx="1"/>
          </p:nvPr>
        </p:nvSpPr>
        <p:spPr>
          <a:xfrm>
            <a:off x="2293280" y="2504879"/>
            <a:ext cx="7729728" cy="3101983"/>
          </a:xfrm>
        </p:spPr>
        <p:txBody>
          <a:bodyPr>
            <a:normAutofit fontScale="92500"/>
          </a:bodyPr>
          <a:lstStyle/>
          <a:p>
            <a:r>
              <a:rPr lang="en-US" sz="2400" dirty="0"/>
              <a:t>Instagram clone is a blockchain based social networking platform used to post multimedia files. Using blockchain technology to develop this application will protect freedom of expression, which would make the platform truly democratic. </a:t>
            </a:r>
          </a:p>
          <a:p>
            <a:r>
              <a:rPr lang="en-US" sz="2400" dirty="0"/>
              <a:t>The user posts will be encrypted and copyrighted to that account. Any other similar copy posted later will be detected and warned. The posts will fetch tokens for likes, comments and shares </a:t>
            </a:r>
            <a:r>
              <a:rPr lang="en-US" sz="2400" dirty="0" err="1"/>
              <a:t>i.e</a:t>
            </a:r>
            <a:r>
              <a:rPr lang="en-US" sz="2400" dirty="0"/>
              <a:t> based on it's popularity.</a:t>
            </a:r>
            <a:endParaRPr lang="en-IN" sz="2400" dirty="0"/>
          </a:p>
        </p:txBody>
      </p:sp>
    </p:spTree>
    <p:extLst>
      <p:ext uri="{BB962C8B-B14F-4D97-AF65-F5344CB8AC3E}">
        <p14:creationId xmlns:p14="http://schemas.microsoft.com/office/powerpoint/2010/main" val="198201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1FCE-3693-4CB1-A7CD-A4D63556B541}"/>
              </a:ext>
            </a:extLst>
          </p:cNvPr>
          <p:cNvSpPr>
            <a:spLocks noGrp="1"/>
          </p:cNvSpPr>
          <p:nvPr>
            <p:ph type="title"/>
          </p:nvPr>
        </p:nvSpPr>
        <p:spPr>
          <a:xfrm>
            <a:off x="2089093" y="98542"/>
            <a:ext cx="7729728" cy="1188720"/>
          </a:xfrm>
        </p:spPr>
        <p:txBody>
          <a:bodyPr/>
          <a:lstStyle/>
          <a:p>
            <a:r>
              <a:rPr lang="en-US" dirty="0"/>
              <a:t>Flow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138" y="1717104"/>
            <a:ext cx="6946084" cy="4411053"/>
          </a:xfrm>
          <a:prstGeom prst="rect">
            <a:avLst/>
          </a:prstGeom>
        </p:spPr>
      </p:pic>
    </p:spTree>
    <p:extLst>
      <p:ext uri="{BB962C8B-B14F-4D97-AF65-F5344CB8AC3E}">
        <p14:creationId xmlns:p14="http://schemas.microsoft.com/office/powerpoint/2010/main" val="347437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131A-A574-4D94-AC3A-EE605D8A2E35}"/>
              </a:ext>
            </a:extLst>
          </p:cNvPr>
          <p:cNvSpPr>
            <a:spLocks noGrp="1"/>
          </p:cNvSpPr>
          <p:nvPr>
            <p:ph type="title"/>
          </p:nvPr>
        </p:nvSpPr>
        <p:spPr>
          <a:xfrm>
            <a:off x="1060141" y="2664442"/>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37792948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69</TotalTime>
  <Words>123</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Instagram Clone  Team Members:    1.      B. Sanjana  2.      P. Haritha       3.      K. Chandana                   4.      U. Chandrashekhar </vt:lpstr>
      <vt:lpstr>Abstract:</vt:lpstr>
      <vt:lpstr>Flow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Clone  Team Members:    1.      B. Sanjana  2.      P. Haritha       3.      K. Chandana                   4.      U. Chandrashekhar</dc:title>
  <dc:creator>dakshina murthy pinapati</dc:creator>
  <cp:lastModifiedBy>dakshina murthy pinapati</cp:lastModifiedBy>
  <cp:revision>6</cp:revision>
  <dcterms:created xsi:type="dcterms:W3CDTF">2021-12-10T15:55:12Z</dcterms:created>
  <dcterms:modified xsi:type="dcterms:W3CDTF">2021-12-16T07:11:49Z</dcterms:modified>
</cp:coreProperties>
</file>