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b7338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b7338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b73382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b73382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b733827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b733827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b733827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b733827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b733827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b733827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b733827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b733827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b73382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b73382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b73382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b73382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b73382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b73382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73382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73382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b73382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b73382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b73382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b73382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b733827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b733827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b733827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b73382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TrackMe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Presentation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Component: Automated SOS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25" y="1240488"/>
            <a:ext cx="7122974" cy="34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Component: Track4Run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3497" l="3796" r="9712" t="9719"/>
          <a:stretch/>
        </p:blipFill>
        <p:spPr>
          <a:xfrm>
            <a:off x="892350" y="1352175"/>
            <a:ext cx="6802874" cy="286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UX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and Testing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76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Data4Help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Help </a:t>
            </a:r>
            <a:r>
              <a:rPr lang="en-GB">
                <a:solidFill>
                  <a:srgbClr val="000000"/>
                </a:solidFill>
              </a:rPr>
              <a:t>third party</a:t>
            </a:r>
            <a:r>
              <a:rPr lang="en-GB">
                <a:solidFill>
                  <a:srgbClr val="000000"/>
                </a:solidFill>
              </a:rPr>
              <a:t> make requests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Validate Requests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Automated SOS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Monitoring the health status of the subscribed individual and Alerts the nearby ambulance, when the health status of the individual is low, within 5 seconds.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Track4Run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 Develops an interface to organise a race for the subscribed 3rd party to the Track4Run service.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Give access to the details of the race once an individual participate in it.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Live visualization of race.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and Assumptions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9700" y="29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Case: Data4Help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3697" r="0" t="0"/>
          <a:stretch/>
        </p:blipFill>
        <p:spPr>
          <a:xfrm>
            <a:off x="1438275" y="951825"/>
            <a:ext cx="7080774" cy="39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17225" y="213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Case: Automated SOS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4269" r="0" t="0"/>
          <a:stretch/>
        </p:blipFill>
        <p:spPr>
          <a:xfrm>
            <a:off x="1082922" y="921350"/>
            <a:ext cx="6700656" cy="36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88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Case: Track4Run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5105" r="0" t="0"/>
          <a:stretch/>
        </p:blipFill>
        <p:spPr>
          <a:xfrm>
            <a:off x="1648225" y="795475"/>
            <a:ext cx="5508783" cy="38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Alloy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25" y="1073750"/>
            <a:ext cx="6902449" cy="34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Component: Data4Help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75" y="1152425"/>
            <a:ext cx="6860450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677" y="-4"/>
            <a:ext cx="1081400" cy="10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-10500" y="4753625"/>
            <a:ext cx="4356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Haritha Harikumar - Mohini Gupta - Saloni Kyal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