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>
      <p:cViewPr varScale="1">
        <p:scale>
          <a:sx n="86" d="100"/>
          <a:sy n="8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7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2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DFD65-A80F-AFE4-4645-B95A5E68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86816"/>
            <a:ext cx="4412419" cy="363764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Up n smoke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Michelle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Kat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Carmen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Haritha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veethika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8AB47-DF05-9A07-8E76-9835056E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Date : 04/16/2024</a:t>
            </a:r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An overlapping skeleton of leaves">
            <a:extLst>
              <a:ext uri="{FF2B5EF4-FFF2-40B4-BE49-F238E27FC236}">
                <a16:creationId xmlns:a16="http://schemas.microsoft.com/office/drawing/2014/main" id="{8EAFD2B4-7A2F-15B8-2B93-42166EE1F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6" r="-1" b="10460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sp>
        <p:nvSpPr>
          <p:cNvPr id="3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plant in a pot&#10;&#10;Description automatically generated with low confidence">
            <a:extLst>
              <a:ext uri="{FF2B5EF4-FFF2-40B4-BE49-F238E27FC236}">
                <a16:creationId xmlns:a16="http://schemas.microsoft.com/office/drawing/2014/main" id="{31697189-5654-7E26-8858-92749DECE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8" r="-1" b="10630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DC94-E4CB-4E72-475C-007E8BC7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00659"/>
            <a:ext cx="10515600" cy="73215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Gathering/Cleansing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86C2-872D-58BC-0DE5-FFD35D40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804544"/>
            <a:ext cx="10515600" cy="595439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was downloaded from some sites for Legalization for Massachusetts</a:t>
            </a:r>
          </a:p>
          <a:p>
            <a:r>
              <a:rPr lang="en-US" dirty="0">
                <a:solidFill>
                  <a:schemeClr val="accent1"/>
                </a:solidFill>
              </a:rPr>
              <a:t>Files for crime were downloaded from FBI Crime data site</a:t>
            </a:r>
          </a:p>
          <a:p>
            <a:r>
              <a:rPr lang="en-US" dirty="0">
                <a:solidFill>
                  <a:schemeClr val="accent1"/>
                </a:solidFill>
              </a:rPr>
              <a:t>Data was cleansed for Latitude/Longitude and County from </a:t>
            </a:r>
            <a:r>
              <a:rPr lang="en-US" dirty="0" err="1">
                <a:solidFill>
                  <a:schemeClr val="accent1"/>
                </a:solidFill>
              </a:rPr>
              <a:t>geoapify</a:t>
            </a:r>
            <a:r>
              <a:rPr lang="en-US" dirty="0">
                <a:solidFill>
                  <a:schemeClr val="accent1"/>
                </a:solidFill>
              </a:rPr>
              <a:t> site to get the missing data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ED8BD-ACB6-ED12-1A67-292319FF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124432"/>
            <a:ext cx="6772693" cy="32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2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DB88-75DD-14E2-66DD-81FACE23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in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9A90-A74E-DF6F-21BE-F42761C3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272"/>
            <a:ext cx="10515600" cy="55613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was updated to have required columns and uploaded to Postgres </a:t>
            </a:r>
            <a:r>
              <a:rPr lang="en-US" dirty="0" err="1">
                <a:solidFill>
                  <a:schemeClr val="accent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database</a:t>
            </a:r>
          </a:p>
          <a:p>
            <a:r>
              <a:rPr lang="en-US" dirty="0">
                <a:solidFill>
                  <a:schemeClr val="accent1"/>
                </a:solidFill>
              </a:rPr>
              <a:t>Data shows the license number for the business with the City and County and geographical Latitude and longitude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9005CE-2CCC-8EBE-1AF2-21C50F93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20" y="2788171"/>
            <a:ext cx="7772400" cy="54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FCD5-EF93-D2D0-F0BE-1B71B644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Table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45737-9F7E-152E-868C-0BBA62C1F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154113"/>
            <a:ext cx="8826499" cy="5516562"/>
          </a:xfrm>
        </p:spPr>
      </p:pic>
    </p:spTree>
    <p:extLst>
      <p:ext uri="{BB962C8B-B14F-4D97-AF65-F5344CB8AC3E}">
        <p14:creationId xmlns:p14="http://schemas.microsoft.com/office/powerpoint/2010/main" val="24878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7A6D-5AB5-FA2E-7412-08466134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Table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4FE7AE-5513-6D41-C450-0A5BAE8AD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505336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58FBD-EFBB-6B1C-F04E-81B95A2B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52" y="1825625"/>
            <a:ext cx="639744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928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Face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Metadata/LabelInfo.xml><?xml version="1.0" encoding="utf-8"?>
<clbl:labelList xmlns:clbl="http://schemas.microsoft.com/office/2020/mipLabelMetadata">
  <clbl:label id="{91735711-3074-40fb-abee-245951e65a67}" enabled="1" method="Standard" siteId="{490bf92a-5045-4d52-9812-6b2f8bf300d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98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Up n smoke by Michelle Kat Carmen Haritha  veethika </vt:lpstr>
      <vt:lpstr>Data Gathering/Cleansing</vt:lpstr>
      <vt:lpstr>Data in Postgres</vt:lpstr>
      <vt:lpstr>Table Data</vt:lpstr>
      <vt:lpstr>Table Data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n smoke by Michelle Kat Carmen Haritha  veethika </dc:title>
  <dc:creator>Singh, Veethika</dc:creator>
  <cp:lastModifiedBy>Veethika Singh</cp:lastModifiedBy>
  <cp:revision>6</cp:revision>
  <dcterms:created xsi:type="dcterms:W3CDTF">2024-04-11T23:58:48Z</dcterms:created>
  <dcterms:modified xsi:type="dcterms:W3CDTF">2024-04-14T05:25:57Z</dcterms:modified>
</cp:coreProperties>
</file>