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528" r:id="rId3"/>
    <p:sldId id="529" r:id="rId4"/>
    <p:sldId id="530" r:id="rId5"/>
    <p:sldId id="531" r:id="rId6"/>
    <p:sldId id="532" r:id="rId7"/>
    <p:sldId id="5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B0E"/>
    <a:srgbClr val="00143D"/>
    <a:srgbClr val="003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1" autoAdjust="0"/>
    <p:restoredTop sz="92747" autoAdjust="0"/>
  </p:normalViewPr>
  <p:slideViewPr>
    <p:cSldViewPr snapToGrid="0" snapToObjects="1">
      <p:cViewPr varScale="1">
        <p:scale>
          <a:sx n="111" d="100"/>
          <a:sy n="111" d="100"/>
        </p:scale>
        <p:origin x="116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719" y="1566879"/>
            <a:ext cx="5722959" cy="3717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PUSL3119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Computer Individual Project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rgbClr val="FFFFFF"/>
              </a:solidFill>
              <a:latin typeface="Helvetica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Plymouth Batch 09</a:t>
            </a:r>
            <a:endParaRPr lang="en-US" sz="3200" b="1" kern="1200" dirty="0">
              <a:solidFill>
                <a:srgbClr val="FFFFFF"/>
              </a:solidFill>
              <a:latin typeface="Helvetica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D19C000-618F-3D46-A507-FD1D2983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9" y="5772059"/>
            <a:ext cx="1567498" cy="87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A6ABE-6906-40EB-BA54-FAE5FE35C6E3}"/>
              </a:ext>
            </a:extLst>
          </p:cNvPr>
          <p:cNvSpPr txBox="1"/>
          <p:nvPr/>
        </p:nvSpPr>
        <p:spPr>
          <a:xfrm>
            <a:off x="4839832" y="2086848"/>
            <a:ext cx="6968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B88B0E"/>
                </a:solidFill>
              </a:rPr>
              <a:t>	Pramudya Thilakaratne	  pramudya.h@nsbm.ac.lk</a:t>
            </a:r>
          </a:p>
          <a:p>
            <a:pPr algn="ctr"/>
            <a:r>
              <a:rPr lang="en-US" sz="2400" b="1" dirty="0">
                <a:solidFill>
                  <a:srgbClr val="B88B0E"/>
                </a:solidFill>
              </a:rPr>
              <a:t>Lecturer</a:t>
            </a:r>
          </a:p>
          <a:p>
            <a:pPr algn="ctr"/>
            <a:r>
              <a:rPr lang="en-US" sz="2400" b="1" dirty="0">
                <a:solidFill>
                  <a:srgbClr val="B88B0E"/>
                </a:solidFill>
              </a:rPr>
              <a:t>Department of Data Science </a:t>
            </a:r>
          </a:p>
          <a:p>
            <a:pPr algn="ctr"/>
            <a:r>
              <a:rPr lang="en-US" sz="2400" b="1" dirty="0">
                <a:solidFill>
                  <a:srgbClr val="B88B0E"/>
                </a:solidFill>
              </a:rPr>
              <a:t>Faculty of Computing</a:t>
            </a:r>
          </a:p>
          <a:p>
            <a:pPr algn="ctr"/>
            <a:r>
              <a:rPr lang="en-US" sz="2400" b="1" dirty="0">
                <a:solidFill>
                  <a:srgbClr val="B88B0E"/>
                </a:solidFill>
              </a:rPr>
              <a:t>NSBM Green University</a:t>
            </a:r>
          </a:p>
          <a:p>
            <a:pPr algn="ctr"/>
            <a:endParaRPr lang="en-US" sz="2400" b="1" dirty="0">
              <a:solidFill>
                <a:srgbClr val="B88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Project Background Research</a:t>
            </a:r>
          </a:p>
          <a:p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do background research, you’re exploring your general area of interest so that you can form a more focused topic.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will be making an entry into an ongoing conversation, and you have the opportunity to ask new questions and create new knowledge.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1080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Why is this Important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b="0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"I had a general idea but not a specific focus. As I was writing, I didn't know what my focus was. When I was finished, I didn't know what my focus was. My teacher says she doesn't know what my focus was. I don't think I ever acquired a focus. It was an impossible paper to write. I would just sit there and say, "I'm stuck." If I learned anything from that paper it is, you have to have a focus. You have to have something to centre on. You can't just have a topic. You should have an idea when you start. I had a topic but I didn't know what I wanted to do with it. I figured that when I did my research it would focus in. But I didn't let it. I kept saying, 'this is interesting and this is interesting and I'll just smash it all together.' It didn't work out." -(Guided Inquiry: Learning in the 21st Century)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8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26"/>
    </mc:Choice>
    <mc:Fallback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Importance of Background Research</a:t>
            </a:r>
          </a:p>
          <a:p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Doing background research to explore your initial topic can help you to find create a focused project idea.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benefit of background research is, it’s very hard to do about something if you don’t know anything about it.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this point collecting ideas to help you construct your focused topic.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are doing the background research, don’t be surprised if your objectives changes in unexpected ways. If your objectives changes, that’s OK!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26"/>
    </mc:Choice>
    <mc:Fallback>
      <p:transition spd="slow" advTm="608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1221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Expectations of Background Research</a:t>
            </a:r>
          </a:p>
          <a:p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you already know about your topic?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don’t you know about your topic? What do you feel like you might need to know?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the fundamental facts and background on your topic? What do you need to know to develop knowledgeably about your topic?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the different viewpoints on your topic?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your assignment asking of you?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are doing your research, you are not looking for one perfect source with one right answer. You are collecting and thinking critically about ideas to form a for your own project.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8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26"/>
    </mc:Choice>
    <mc:Fallback>
      <p:transition spd="slow" advTm="608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4979" y="418920"/>
            <a:ext cx="9762042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Expectations of Background Research</a:t>
            </a:r>
          </a:p>
          <a:p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are doing your research, you are not looking for one perfect source with one right answer. You are collecting and thinking critically about ideas to form a focus for your own project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E8DD1EE-1638-284A-B467-5FD6DA5F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26"/>
    </mc:Choice>
    <mc:Fallback>
      <p:transition spd="slow" advTm="608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911" y="2767106"/>
            <a:ext cx="331495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6933"/>
            <a:r>
              <a:rPr lang="en-US" sz="4000" b="1" kern="1200" spc="-47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 Time</a:t>
            </a:r>
            <a:br>
              <a:rPr lang="en-US" sz="4000" b="1" kern="1200" spc="-47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spc="-47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Resume at – 10.45am</a:t>
            </a:r>
            <a:endParaRPr lang="en-US" sz="4000" b="1" kern="1200" spc="-207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ooter with a sign on it&#10;&#10;Description automatically generated with low confidence">
            <a:extLst>
              <a:ext uri="{FF2B5EF4-FFF2-40B4-BE49-F238E27FC236}">
                <a16:creationId xmlns:a16="http://schemas.microsoft.com/office/drawing/2014/main" id="{052E7DFC-9A6E-0C4D-A28F-CCB28A37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64505"/>
            <a:ext cx="7225748" cy="5328989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CBE93B8-AEEE-E341-9663-3124968E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F648702-1E1F-D748-9FB0-483266E90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61" y="5835788"/>
            <a:ext cx="1792929" cy="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7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0" id="{FB531FA5-A8E6-054A-98F3-A2A832E1B3B1}" vid="{EA1503A4-EA14-9F4D-935A-C4BA6E2B6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517</Words>
  <Application>Microsoft Macintosh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 Neue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Time Resume at – 10.45am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Thilakaratne</dc:creator>
  <cp:lastModifiedBy>Pramudya Thilakaratne</cp:lastModifiedBy>
  <cp:revision>15</cp:revision>
  <dcterms:created xsi:type="dcterms:W3CDTF">2021-09-27T16:27:54Z</dcterms:created>
  <dcterms:modified xsi:type="dcterms:W3CDTF">2022-10-07T01:05:23Z</dcterms:modified>
</cp:coreProperties>
</file>