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528" r:id="rId3"/>
    <p:sldId id="533" r:id="rId4"/>
    <p:sldId id="534" r:id="rId5"/>
    <p:sldId id="5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B0E"/>
    <a:srgbClr val="00143D"/>
    <a:srgbClr val="003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 autoAdjust="0"/>
    <p:restoredTop sz="92747" autoAdjust="0"/>
  </p:normalViewPr>
  <p:slideViewPr>
    <p:cSldViewPr snapToGrid="0" snapToObjects="1">
      <p:cViewPr varScale="1">
        <p:scale>
          <a:sx n="111" d="100"/>
          <a:sy n="111" d="100"/>
        </p:scale>
        <p:origin x="116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719" y="1566879"/>
            <a:ext cx="5722959" cy="3717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PUSL3119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Computer Individual Project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rgbClr val="FFFFFF"/>
              </a:solidFill>
              <a:latin typeface="Helvetica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Plymouth Batch 09</a:t>
            </a:r>
            <a:endParaRPr lang="en-US" sz="3200" b="1" kern="1200" dirty="0">
              <a:solidFill>
                <a:srgbClr val="FFFFFF"/>
              </a:solidFill>
              <a:latin typeface="Helvetica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D19C000-618F-3D46-A507-FD1D2983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9" y="5772059"/>
            <a:ext cx="1567498" cy="87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A6ABE-6906-40EB-BA54-FAE5FE35C6E3}"/>
              </a:ext>
            </a:extLst>
          </p:cNvPr>
          <p:cNvSpPr txBox="1"/>
          <p:nvPr/>
        </p:nvSpPr>
        <p:spPr>
          <a:xfrm>
            <a:off x="4839832" y="2086848"/>
            <a:ext cx="6968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B88B0E"/>
                </a:solidFill>
              </a:rPr>
              <a:t>	Pramudya Thilakaratne	  pramudya.h@nsbm.ac.lk</a:t>
            </a:r>
          </a:p>
          <a:p>
            <a:pPr algn="ctr"/>
            <a:r>
              <a:rPr lang="en-US" sz="2400" b="1" dirty="0">
                <a:solidFill>
                  <a:srgbClr val="B88B0E"/>
                </a:solidFill>
              </a:rPr>
              <a:t>Lecturer</a:t>
            </a:r>
          </a:p>
          <a:p>
            <a:pPr algn="ctr"/>
            <a:r>
              <a:rPr lang="en-US" sz="2400" b="1" dirty="0">
                <a:solidFill>
                  <a:srgbClr val="B88B0E"/>
                </a:solidFill>
              </a:rPr>
              <a:t>Department of Data Science </a:t>
            </a:r>
          </a:p>
          <a:p>
            <a:pPr algn="ctr"/>
            <a:r>
              <a:rPr lang="en-US" sz="2400" b="1" dirty="0">
                <a:solidFill>
                  <a:srgbClr val="B88B0E"/>
                </a:solidFill>
              </a:rPr>
              <a:t>Faculty of Computing</a:t>
            </a:r>
          </a:p>
          <a:p>
            <a:pPr algn="ctr"/>
            <a:r>
              <a:rPr lang="en-US" sz="2400" b="1" dirty="0">
                <a:solidFill>
                  <a:srgbClr val="B88B0E"/>
                </a:solidFill>
              </a:rPr>
              <a:t>NSBM Green University</a:t>
            </a:r>
          </a:p>
          <a:p>
            <a:pPr algn="ctr"/>
            <a:endParaRPr lang="en-US" sz="2400" b="1" dirty="0">
              <a:solidFill>
                <a:srgbClr val="B88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Project Initiation Document (PID)</a:t>
            </a:r>
          </a:p>
          <a:p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Submission Deadline -  30</a:t>
            </a:r>
            <a:r>
              <a:rPr lang="en-US" baseline="30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November 2022 11:55pm (UK Time)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Submission Type – Individual Submission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Submission Mode – PDF report submission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Minimum Word Count – 2000 words excluding references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Submission Instructions – Rename the PDF file with your PU index number as follow,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1234567_PID.pdf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Project Initiation Document (PID)</a:t>
            </a:r>
          </a:p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(Guideline)</a:t>
            </a:r>
          </a:p>
          <a:p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01 – 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02 – Business Case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2.1 – Business Need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2.2 – Business Objectives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03 – Project Objectives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04 – Literature Review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26"/>
    </mc:Choice>
    <mc:Fallback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Project Initiation Document (PID)</a:t>
            </a:r>
          </a:p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(Guideline)</a:t>
            </a:r>
          </a:p>
          <a:p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05 – Method of Approach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06 – Initial Project Plan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07 – Risk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08 – Any Further sections that you wish to add.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2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26"/>
    </mc:Choice>
    <mc:Fallback>
      <p:transition spd="slow" advTm="608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911" y="2767106"/>
            <a:ext cx="331495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6933"/>
            <a:r>
              <a:rPr lang="en-US" sz="4000" b="1" kern="1200" spc="-47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 Time</a:t>
            </a:r>
            <a:br>
              <a:rPr lang="en-US" sz="4000" b="1" kern="1200" spc="-47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spc="-47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Resume at – 10.45am</a:t>
            </a:r>
            <a:endParaRPr lang="en-US" sz="4000" b="1" kern="1200" spc="-207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ooter with a sign on it&#10;&#10;Description automatically generated with low confidence">
            <a:extLst>
              <a:ext uri="{FF2B5EF4-FFF2-40B4-BE49-F238E27FC236}">
                <a16:creationId xmlns:a16="http://schemas.microsoft.com/office/drawing/2014/main" id="{052E7DFC-9A6E-0C4D-A28F-CCB28A37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64505"/>
            <a:ext cx="7225748" cy="5328989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CBE93B8-AEEE-E341-9663-3124968E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F648702-1E1F-D748-9FB0-483266E90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7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0" id="{FB531FA5-A8E6-054A-98F3-A2A832E1B3B1}" vid="{EA1503A4-EA14-9F4D-935A-C4BA6E2B6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173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Break Time Resume at – 10.45am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Thilakaratne</dc:creator>
  <cp:lastModifiedBy>Pramudya Thilakaratne</cp:lastModifiedBy>
  <cp:revision>16</cp:revision>
  <dcterms:created xsi:type="dcterms:W3CDTF">2021-09-27T16:27:54Z</dcterms:created>
  <dcterms:modified xsi:type="dcterms:W3CDTF">2022-11-03T17:06:26Z</dcterms:modified>
</cp:coreProperties>
</file>