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60" r:id="rId3"/>
    <p:sldId id="261" r:id="rId4"/>
    <p:sldId id="552" r:id="rId5"/>
    <p:sldId id="553" r:id="rId6"/>
    <p:sldId id="565" r:id="rId7"/>
    <p:sldId id="262" r:id="rId8"/>
    <p:sldId id="5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3D"/>
    <a:srgbClr val="B88B0E"/>
    <a:srgbClr val="003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autoAdjust="0"/>
    <p:restoredTop sz="92747" autoAdjust="0"/>
  </p:normalViewPr>
  <p:slideViewPr>
    <p:cSldViewPr snapToGrid="0" snapToObjects="1">
      <p:cViewPr varScale="1">
        <p:scale>
          <a:sx n="128" d="100"/>
          <a:sy n="128" d="100"/>
        </p:scale>
        <p:origin x="110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F4A4D-64EE-754B-BB2F-39B9F8BDF172}"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22F651E3-B9D7-7248-96C2-D9DF4489E1B0}">
      <dgm:prSet phldrT="[Text]"/>
      <dgm:spPr>
        <a:solidFill>
          <a:srgbClr val="002060"/>
        </a:solidFill>
      </dgm:spPr>
      <dgm:t>
        <a:bodyPr/>
        <a:lstStyle/>
        <a:p>
          <a:r>
            <a:rPr lang="en-GB" b="1" dirty="0"/>
            <a:t>Select a Topic / Problem</a:t>
          </a:r>
        </a:p>
      </dgm:t>
    </dgm:pt>
    <dgm:pt modelId="{BDA6934A-6195-BC42-8BD9-49D3A16D012C}" type="parTrans" cxnId="{4EFD4F5C-1643-1D40-92AF-838637242E7C}">
      <dgm:prSet/>
      <dgm:spPr/>
      <dgm:t>
        <a:bodyPr/>
        <a:lstStyle/>
        <a:p>
          <a:endParaRPr lang="en-GB"/>
        </a:p>
      </dgm:t>
    </dgm:pt>
    <dgm:pt modelId="{BDDD7131-62DB-1C4A-9F3B-1AF3A3E5F397}" type="sibTrans" cxnId="{4EFD4F5C-1643-1D40-92AF-838637242E7C}">
      <dgm:prSet/>
      <dgm:spPr/>
      <dgm:t>
        <a:bodyPr/>
        <a:lstStyle/>
        <a:p>
          <a:endParaRPr lang="en-GB"/>
        </a:p>
      </dgm:t>
    </dgm:pt>
    <dgm:pt modelId="{7D23C753-724F-E14C-975C-1B8BE6807965}">
      <dgm:prSet phldrT="[Text]"/>
      <dgm:spPr>
        <a:solidFill>
          <a:srgbClr val="002060"/>
        </a:solidFill>
      </dgm:spPr>
      <dgm:t>
        <a:bodyPr/>
        <a:lstStyle/>
        <a:p>
          <a:r>
            <a:rPr lang="en-GB" b="1" dirty="0"/>
            <a:t>Literature Review</a:t>
          </a:r>
        </a:p>
      </dgm:t>
    </dgm:pt>
    <dgm:pt modelId="{9489CC60-E482-B24D-A82A-D21182CF6904}" type="parTrans" cxnId="{873A9717-975E-0642-8B7A-CC9CEFE09F77}">
      <dgm:prSet/>
      <dgm:spPr/>
      <dgm:t>
        <a:bodyPr/>
        <a:lstStyle/>
        <a:p>
          <a:endParaRPr lang="en-GB"/>
        </a:p>
      </dgm:t>
    </dgm:pt>
    <dgm:pt modelId="{5324BA75-F7E4-2C45-AB64-AE00B3DBB93F}" type="sibTrans" cxnId="{873A9717-975E-0642-8B7A-CC9CEFE09F77}">
      <dgm:prSet/>
      <dgm:spPr/>
      <dgm:t>
        <a:bodyPr/>
        <a:lstStyle/>
        <a:p>
          <a:endParaRPr lang="en-GB"/>
        </a:p>
      </dgm:t>
    </dgm:pt>
    <dgm:pt modelId="{4B33A1BB-73C3-7144-A233-1F896C731B25}">
      <dgm:prSet phldrT="[Text]"/>
      <dgm:spPr>
        <a:solidFill>
          <a:srgbClr val="002060"/>
        </a:solidFill>
      </dgm:spPr>
      <dgm:t>
        <a:bodyPr/>
        <a:lstStyle/>
        <a:p>
          <a:r>
            <a:rPr lang="en-GB" b="1" dirty="0"/>
            <a:t>Research Design</a:t>
          </a:r>
        </a:p>
      </dgm:t>
    </dgm:pt>
    <dgm:pt modelId="{F2BC989D-F31C-4940-B105-BE5F9E49E39C}" type="parTrans" cxnId="{71F5A137-153B-D64B-A784-4DDB444EC553}">
      <dgm:prSet/>
      <dgm:spPr/>
      <dgm:t>
        <a:bodyPr/>
        <a:lstStyle/>
        <a:p>
          <a:endParaRPr lang="en-GB"/>
        </a:p>
      </dgm:t>
    </dgm:pt>
    <dgm:pt modelId="{7A678849-145A-B24C-B0A3-C26DDF1F6E7E}" type="sibTrans" cxnId="{71F5A137-153B-D64B-A784-4DDB444EC553}">
      <dgm:prSet/>
      <dgm:spPr/>
      <dgm:t>
        <a:bodyPr/>
        <a:lstStyle/>
        <a:p>
          <a:endParaRPr lang="en-GB"/>
        </a:p>
      </dgm:t>
    </dgm:pt>
    <dgm:pt modelId="{2C77F727-231A-6C45-8698-524D52D26871}">
      <dgm:prSet/>
      <dgm:spPr>
        <a:solidFill>
          <a:srgbClr val="002060"/>
        </a:solidFill>
      </dgm:spPr>
      <dgm:t>
        <a:bodyPr/>
        <a:lstStyle/>
        <a:p>
          <a:r>
            <a:rPr lang="en-GB" b="1" dirty="0"/>
            <a:t>Data Collection</a:t>
          </a:r>
        </a:p>
      </dgm:t>
    </dgm:pt>
    <dgm:pt modelId="{BA3226BB-680B-B644-84DC-555B2FBEFC85}" type="parTrans" cxnId="{16C1D960-7070-4547-A044-8635F2C0E71D}">
      <dgm:prSet/>
      <dgm:spPr/>
      <dgm:t>
        <a:bodyPr/>
        <a:lstStyle/>
        <a:p>
          <a:endParaRPr lang="en-GB"/>
        </a:p>
      </dgm:t>
    </dgm:pt>
    <dgm:pt modelId="{1C020F54-A385-0746-9BDD-227558098812}" type="sibTrans" cxnId="{16C1D960-7070-4547-A044-8635F2C0E71D}">
      <dgm:prSet/>
      <dgm:spPr/>
      <dgm:t>
        <a:bodyPr/>
        <a:lstStyle/>
        <a:p>
          <a:endParaRPr lang="en-GB"/>
        </a:p>
      </dgm:t>
    </dgm:pt>
    <dgm:pt modelId="{D72A6158-55DF-4E42-95A4-692B0A8DFAC0}">
      <dgm:prSet/>
      <dgm:spPr>
        <a:solidFill>
          <a:srgbClr val="002060"/>
        </a:solidFill>
      </dgm:spPr>
      <dgm:t>
        <a:bodyPr/>
        <a:lstStyle/>
        <a:p>
          <a:r>
            <a:rPr lang="en-GB" b="1" dirty="0"/>
            <a:t>Data Preparation</a:t>
          </a:r>
        </a:p>
      </dgm:t>
    </dgm:pt>
    <dgm:pt modelId="{09F0DD2C-A63C-294E-A579-F45AFFAD9E6E}" type="parTrans" cxnId="{29531749-74A0-F741-86CA-DA375EFFECD7}">
      <dgm:prSet/>
      <dgm:spPr/>
      <dgm:t>
        <a:bodyPr/>
        <a:lstStyle/>
        <a:p>
          <a:endParaRPr lang="en-GB"/>
        </a:p>
      </dgm:t>
    </dgm:pt>
    <dgm:pt modelId="{56F4C38E-600C-1441-9998-8EB60DE3F0EB}" type="sibTrans" cxnId="{29531749-74A0-F741-86CA-DA375EFFECD7}">
      <dgm:prSet/>
      <dgm:spPr/>
      <dgm:t>
        <a:bodyPr/>
        <a:lstStyle/>
        <a:p>
          <a:endParaRPr lang="en-GB"/>
        </a:p>
      </dgm:t>
    </dgm:pt>
    <dgm:pt modelId="{8CC8A518-0113-B94B-9486-3E1EF926B45F}">
      <dgm:prSet/>
      <dgm:spPr>
        <a:solidFill>
          <a:srgbClr val="002060"/>
        </a:solidFill>
      </dgm:spPr>
      <dgm:t>
        <a:bodyPr/>
        <a:lstStyle/>
        <a:p>
          <a:r>
            <a:rPr lang="en-GB" b="1" dirty="0"/>
            <a:t>Data Analysis</a:t>
          </a:r>
        </a:p>
      </dgm:t>
    </dgm:pt>
    <dgm:pt modelId="{37473293-B4EA-D447-8BD7-C5075846115E}" type="parTrans" cxnId="{F23189A7-C82C-1647-BD45-539BF9B05B0C}">
      <dgm:prSet/>
      <dgm:spPr/>
      <dgm:t>
        <a:bodyPr/>
        <a:lstStyle/>
        <a:p>
          <a:endParaRPr lang="en-GB"/>
        </a:p>
      </dgm:t>
    </dgm:pt>
    <dgm:pt modelId="{0E8ABD01-24B5-324B-A1B2-63FE9456B2C0}" type="sibTrans" cxnId="{F23189A7-C82C-1647-BD45-539BF9B05B0C}">
      <dgm:prSet/>
      <dgm:spPr/>
      <dgm:t>
        <a:bodyPr/>
        <a:lstStyle/>
        <a:p>
          <a:endParaRPr lang="en-GB"/>
        </a:p>
      </dgm:t>
    </dgm:pt>
    <dgm:pt modelId="{D3D34B40-784C-9C41-A65F-FC2E36FB72FE}">
      <dgm:prSet/>
      <dgm:spPr>
        <a:solidFill>
          <a:srgbClr val="002060"/>
        </a:solidFill>
      </dgm:spPr>
      <dgm:t>
        <a:bodyPr/>
        <a:lstStyle/>
        <a:p>
          <a:r>
            <a:rPr lang="en-GB" b="1" dirty="0"/>
            <a:t>Discussion and Conclusion</a:t>
          </a:r>
        </a:p>
      </dgm:t>
    </dgm:pt>
    <dgm:pt modelId="{C200DBDC-8546-904F-83F4-BD0744F45E67}" type="parTrans" cxnId="{98D0190F-D005-BF44-A20B-CA3D181FCE73}">
      <dgm:prSet/>
      <dgm:spPr/>
      <dgm:t>
        <a:bodyPr/>
        <a:lstStyle/>
        <a:p>
          <a:endParaRPr lang="en-GB"/>
        </a:p>
      </dgm:t>
    </dgm:pt>
    <dgm:pt modelId="{E81A101C-3667-7243-820B-94AE2211BFDF}" type="sibTrans" cxnId="{98D0190F-D005-BF44-A20B-CA3D181FCE73}">
      <dgm:prSet/>
      <dgm:spPr/>
      <dgm:t>
        <a:bodyPr/>
        <a:lstStyle/>
        <a:p>
          <a:endParaRPr lang="en-GB"/>
        </a:p>
      </dgm:t>
    </dgm:pt>
    <dgm:pt modelId="{10DA7DEF-8157-A74D-BBFF-71330DFEC911}">
      <dgm:prSet/>
      <dgm:spPr>
        <a:solidFill>
          <a:srgbClr val="002060"/>
        </a:solidFill>
      </dgm:spPr>
      <dgm:t>
        <a:bodyPr/>
        <a:lstStyle/>
        <a:p>
          <a:r>
            <a:rPr lang="en-GB" b="1" dirty="0"/>
            <a:t>Report Writing</a:t>
          </a:r>
        </a:p>
      </dgm:t>
    </dgm:pt>
    <dgm:pt modelId="{3C7645E8-7A40-4743-8DA2-597E73DE9872}" type="parTrans" cxnId="{1119BEDB-6A8A-0740-B797-B1A52C304E56}">
      <dgm:prSet/>
      <dgm:spPr/>
      <dgm:t>
        <a:bodyPr/>
        <a:lstStyle/>
        <a:p>
          <a:endParaRPr lang="en-GB"/>
        </a:p>
      </dgm:t>
    </dgm:pt>
    <dgm:pt modelId="{8FBE068C-8570-2745-855A-2E0677CD137B}" type="sibTrans" cxnId="{1119BEDB-6A8A-0740-B797-B1A52C304E56}">
      <dgm:prSet/>
      <dgm:spPr/>
      <dgm:t>
        <a:bodyPr/>
        <a:lstStyle/>
        <a:p>
          <a:endParaRPr lang="en-GB"/>
        </a:p>
      </dgm:t>
    </dgm:pt>
    <dgm:pt modelId="{B45DF5C1-36F1-D24F-A975-17D328E74C6B}" type="pres">
      <dgm:prSet presAssocID="{523F4A4D-64EE-754B-BB2F-39B9F8BDF172}" presName="Name0" presStyleCnt="0">
        <dgm:presLayoutVars>
          <dgm:dir/>
          <dgm:animLvl val="lvl"/>
          <dgm:resizeHandles val="exact"/>
        </dgm:presLayoutVars>
      </dgm:prSet>
      <dgm:spPr/>
    </dgm:pt>
    <dgm:pt modelId="{4BA061D3-DDFF-8447-A401-E1BCE991251B}" type="pres">
      <dgm:prSet presAssocID="{10DA7DEF-8157-A74D-BBFF-71330DFEC911}" presName="boxAndChildren" presStyleCnt="0"/>
      <dgm:spPr/>
    </dgm:pt>
    <dgm:pt modelId="{43CBFEB9-4FE6-8B4C-9C46-9D167C6565D8}" type="pres">
      <dgm:prSet presAssocID="{10DA7DEF-8157-A74D-BBFF-71330DFEC911}" presName="parentTextBox" presStyleLbl="node1" presStyleIdx="0" presStyleCnt="8"/>
      <dgm:spPr/>
    </dgm:pt>
    <dgm:pt modelId="{85E1944B-AE6C-224C-AEC4-FDD1AC536BA7}" type="pres">
      <dgm:prSet presAssocID="{E81A101C-3667-7243-820B-94AE2211BFDF}" presName="sp" presStyleCnt="0"/>
      <dgm:spPr/>
    </dgm:pt>
    <dgm:pt modelId="{1727EA6C-B679-314C-8213-519BCE6D66F1}" type="pres">
      <dgm:prSet presAssocID="{D3D34B40-784C-9C41-A65F-FC2E36FB72FE}" presName="arrowAndChildren" presStyleCnt="0"/>
      <dgm:spPr/>
    </dgm:pt>
    <dgm:pt modelId="{F87FE0E9-8B0A-0C4D-9866-99FDD7223537}" type="pres">
      <dgm:prSet presAssocID="{D3D34B40-784C-9C41-A65F-FC2E36FB72FE}" presName="parentTextArrow" presStyleLbl="node1" presStyleIdx="1" presStyleCnt="8"/>
      <dgm:spPr/>
    </dgm:pt>
    <dgm:pt modelId="{E255CC9F-71A2-474E-83FD-6418420A3416}" type="pres">
      <dgm:prSet presAssocID="{0E8ABD01-24B5-324B-A1B2-63FE9456B2C0}" presName="sp" presStyleCnt="0"/>
      <dgm:spPr/>
    </dgm:pt>
    <dgm:pt modelId="{5FEEC9F0-6B5B-834A-A934-27EF182D7B1A}" type="pres">
      <dgm:prSet presAssocID="{8CC8A518-0113-B94B-9486-3E1EF926B45F}" presName="arrowAndChildren" presStyleCnt="0"/>
      <dgm:spPr/>
    </dgm:pt>
    <dgm:pt modelId="{2CC3DD31-A152-FB42-B2BA-B835B548A7DC}" type="pres">
      <dgm:prSet presAssocID="{8CC8A518-0113-B94B-9486-3E1EF926B45F}" presName="parentTextArrow" presStyleLbl="node1" presStyleIdx="2" presStyleCnt="8"/>
      <dgm:spPr/>
    </dgm:pt>
    <dgm:pt modelId="{7B18A5B0-2C09-684C-B1FD-A071BAF6AEE5}" type="pres">
      <dgm:prSet presAssocID="{56F4C38E-600C-1441-9998-8EB60DE3F0EB}" presName="sp" presStyleCnt="0"/>
      <dgm:spPr/>
    </dgm:pt>
    <dgm:pt modelId="{5015E912-A83A-DB46-8EF2-592DD4B2D23A}" type="pres">
      <dgm:prSet presAssocID="{D72A6158-55DF-4E42-95A4-692B0A8DFAC0}" presName="arrowAndChildren" presStyleCnt="0"/>
      <dgm:spPr/>
    </dgm:pt>
    <dgm:pt modelId="{421A1AEC-9265-CC41-B9B0-47DAEB9AF8BF}" type="pres">
      <dgm:prSet presAssocID="{D72A6158-55DF-4E42-95A4-692B0A8DFAC0}" presName="parentTextArrow" presStyleLbl="node1" presStyleIdx="3" presStyleCnt="8"/>
      <dgm:spPr/>
    </dgm:pt>
    <dgm:pt modelId="{38E3EDDF-3323-FC4C-B313-88B6EFF44CEF}" type="pres">
      <dgm:prSet presAssocID="{1C020F54-A385-0746-9BDD-227558098812}" presName="sp" presStyleCnt="0"/>
      <dgm:spPr/>
    </dgm:pt>
    <dgm:pt modelId="{86B894CF-1197-9140-BDE5-1633C3B77408}" type="pres">
      <dgm:prSet presAssocID="{2C77F727-231A-6C45-8698-524D52D26871}" presName="arrowAndChildren" presStyleCnt="0"/>
      <dgm:spPr/>
    </dgm:pt>
    <dgm:pt modelId="{528C5007-51F4-D645-A7DA-7EA8147C309A}" type="pres">
      <dgm:prSet presAssocID="{2C77F727-231A-6C45-8698-524D52D26871}" presName="parentTextArrow" presStyleLbl="node1" presStyleIdx="4" presStyleCnt="8" custLinFactNeighborY="-4175"/>
      <dgm:spPr/>
    </dgm:pt>
    <dgm:pt modelId="{5AB0AEE1-032D-2843-969B-B7D74DA20AFA}" type="pres">
      <dgm:prSet presAssocID="{7A678849-145A-B24C-B0A3-C26DDF1F6E7E}" presName="sp" presStyleCnt="0"/>
      <dgm:spPr/>
    </dgm:pt>
    <dgm:pt modelId="{EDCFB361-B9A5-4D43-A787-B93CF81219FE}" type="pres">
      <dgm:prSet presAssocID="{4B33A1BB-73C3-7144-A233-1F896C731B25}" presName="arrowAndChildren" presStyleCnt="0"/>
      <dgm:spPr/>
    </dgm:pt>
    <dgm:pt modelId="{7AABCBCF-E6CD-DC4F-A66D-1A017445730E}" type="pres">
      <dgm:prSet presAssocID="{4B33A1BB-73C3-7144-A233-1F896C731B25}" presName="parentTextArrow" presStyleLbl="node1" presStyleIdx="5" presStyleCnt="8"/>
      <dgm:spPr/>
    </dgm:pt>
    <dgm:pt modelId="{A9BA9A14-D6D3-A744-8FF4-D4C077E33522}" type="pres">
      <dgm:prSet presAssocID="{5324BA75-F7E4-2C45-AB64-AE00B3DBB93F}" presName="sp" presStyleCnt="0"/>
      <dgm:spPr/>
    </dgm:pt>
    <dgm:pt modelId="{3EA8AF82-BDCB-FA47-813E-AFED8343EE66}" type="pres">
      <dgm:prSet presAssocID="{7D23C753-724F-E14C-975C-1B8BE6807965}" presName="arrowAndChildren" presStyleCnt="0"/>
      <dgm:spPr/>
    </dgm:pt>
    <dgm:pt modelId="{BF536597-A4C2-E247-9F40-28A1BA580D96}" type="pres">
      <dgm:prSet presAssocID="{7D23C753-724F-E14C-975C-1B8BE6807965}" presName="parentTextArrow" presStyleLbl="node1" presStyleIdx="6" presStyleCnt="8"/>
      <dgm:spPr/>
    </dgm:pt>
    <dgm:pt modelId="{4FD4203A-25A6-C54D-9AD2-A163012FEA89}" type="pres">
      <dgm:prSet presAssocID="{BDDD7131-62DB-1C4A-9F3B-1AF3A3E5F397}" presName="sp" presStyleCnt="0"/>
      <dgm:spPr/>
    </dgm:pt>
    <dgm:pt modelId="{06BCCFA3-80EC-B949-AB9C-607CA5F46E71}" type="pres">
      <dgm:prSet presAssocID="{22F651E3-B9D7-7248-96C2-D9DF4489E1B0}" presName="arrowAndChildren" presStyleCnt="0"/>
      <dgm:spPr/>
    </dgm:pt>
    <dgm:pt modelId="{14BBEEEB-61CA-8D45-80D5-51172BA81082}" type="pres">
      <dgm:prSet presAssocID="{22F651E3-B9D7-7248-96C2-D9DF4489E1B0}" presName="parentTextArrow" presStyleLbl="node1" presStyleIdx="7" presStyleCnt="8" custLinFactNeighborX="-166" custLinFactNeighborY="-6959"/>
      <dgm:spPr/>
    </dgm:pt>
  </dgm:ptLst>
  <dgm:cxnLst>
    <dgm:cxn modelId="{42332C04-D1C2-F842-BF56-C2240B008069}" type="presOf" srcId="{10DA7DEF-8157-A74D-BBFF-71330DFEC911}" destId="{43CBFEB9-4FE6-8B4C-9C46-9D167C6565D8}" srcOrd="0" destOrd="0" presId="urn:microsoft.com/office/officeart/2005/8/layout/process4"/>
    <dgm:cxn modelId="{98D0190F-D005-BF44-A20B-CA3D181FCE73}" srcId="{523F4A4D-64EE-754B-BB2F-39B9F8BDF172}" destId="{D3D34B40-784C-9C41-A65F-FC2E36FB72FE}" srcOrd="6" destOrd="0" parTransId="{C200DBDC-8546-904F-83F4-BD0744F45E67}" sibTransId="{E81A101C-3667-7243-820B-94AE2211BFDF}"/>
    <dgm:cxn modelId="{873A9717-975E-0642-8B7A-CC9CEFE09F77}" srcId="{523F4A4D-64EE-754B-BB2F-39B9F8BDF172}" destId="{7D23C753-724F-E14C-975C-1B8BE6807965}" srcOrd="1" destOrd="0" parTransId="{9489CC60-E482-B24D-A82A-D21182CF6904}" sibTransId="{5324BA75-F7E4-2C45-AB64-AE00B3DBB93F}"/>
    <dgm:cxn modelId="{F6148D29-D4FD-7241-9EA3-AF69949DFCB0}" type="presOf" srcId="{22F651E3-B9D7-7248-96C2-D9DF4489E1B0}" destId="{14BBEEEB-61CA-8D45-80D5-51172BA81082}" srcOrd="0" destOrd="0" presId="urn:microsoft.com/office/officeart/2005/8/layout/process4"/>
    <dgm:cxn modelId="{71F5A137-153B-D64B-A784-4DDB444EC553}" srcId="{523F4A4D-64EE-754B-BB2F-39B9F8BDF172}" destId="{4B33A1BB-73C3-7144-A233-1F896C731B25}" srcOrd="2" destOrd="0" parTransId="{F2BC989D-F31C-4940-B105-BE5F9E49E39C}" sibTransId="{7A678849-145A-B24C-B0A3-C26DDF1F6E7E}"/>
    <dgm:cxn modelId="{29531749-74A0-F741-86CA-DA375EFFECD7}" srcId="{523F4A4D-64EE-754B-BB2F-39B9F8BDF172}" destId="{D72A6158-55DF-4E42-95A4-692B0A8DFAC0}" srcOrd="4" destOrd="0" parTransId="{09F0DD2C-A63C-294E-A579-F45AFFAD9E6E}" sibTransId="{56F4C38E-600C-1441-9998-8EB60DE3F0EB}"/>
    <dgm:cxn modelId="{E0D7CD5B-9D25-9145-A265-B0F8F95F6D23}" type="presOf" srcId="{D72A6158-55DF-4E42-95A4-692B0A8DFAC0}" destId="{421A1AEC-9265-CC41-B9B0-47DAEB9AF8BF}" srcOrd="0" destOrd="0" presId="urn:microsoft.com/office/officeart/2005/8/layout/process4"/>
    <dgm:cxn modelId="{4EFD4F5C-1643-1D40-92AF-838637242E7C}" srcId="{523F4A4D-64EE-754B-BB2F-39B9F8BDF172}" destId="{22F651E3-B9D7-7248-96C2-D9DF4489E1B0}" srcOrd="0" destOrd="0" parTransId="{BDA6934A-6195-BC42-8BD9-49D3A16D012C}" sibTransId="{BDDD7131-62DB-1C4A-9F3B-1AF3A3E5F397}"/>
    <dgm:cxn modelId="{A7D1CC5F-4D47-424A-B495-411171152CD0}" type="presOf" srcId="{7D23C753-724F-E14C-975C-1B8BE6807965}" destId="{BF536597-A4C2-E247-9F40-28A1BA580D96}" srcOrd="0" destOrd="0" presId="urn:microsoft.com/office/officeart/2005/8/layout/process4"/>
    <dgm:cxn modelId="{16C1D960-7070-4547-A044-8635F2C0E71D}" srcId="{523F4A4D-64EE-754B-BB2F-39B9F8BDF172}" destId="{2C77F727-231A-6C45-8698-524D52D26871}" srcOrd="3" destOrd="0" parTransId="{BA3226BB-680B-B644-84DC-555B2FBEFC85}" sibTransId="{1C020F54-A385-0746-9BDD-227558098812}"/>
    <dgm:cxn modelId="{0F79FA8A-C3FA-2445-B906-0FA45534770C}" type="presOf" srcId="{523F4A4D-64EE-754B-BB2F-39B9F8BDF172}" destId="{B45DF5C1-36F1-D24F-A975-17D328E74C6B}" srcOrd="0" destOrd="0" presId="urn:microsoft.com/office/officeart/2005/8/layout/process4"/>
    <dgm:cxn modelId="{19EB998F-CC0A-454E-8C03-788BB5CCDF5F}" type="presOf" srcId="{4B33A1BB-73C3-7144-A233-1F896C731B25}" destId="{7AABCBCF-E6CD-DC4F-A66D-1A017445730E}" srcOrd="0" destOrd="0" presId="urn:microsoft.com/office/officeart/2005/8/layout/process4"/>
    <dgm:cxn modelId="{F23189A7-C82C-1647-BD45-539BF9B05B0C}" srcId="{523F4A4D-64EE-754B-BB2F-39B9F8BDF172}" destId="{8CC8A518-0113-B94B-9486-3E1EF926B45F}" srcOrd="5" destOrd="0" parTransId="{37473293-B4EA-D447-8BD7-C5075846115E}" sibTransId="{0E8ABD01-24B5-324B-A1B2-63FE9456B2C0}"/>
    <dgm:cxn modelId="{77A5C6D5-5421-8C4F-86A0-2EBA7F49E95B}" type="presOf" srcId="{D3D34B40-784C-9C41-A65F-FC2E36FB72FE}" destId="{F87FE0E9-8B0A-0C4D-9866-99FDD7223537}" srcOrd="0" destOrd="0" presId="urn:microsoft.com/office/officeart/2005/8/layout/process4"/>
    <dgm:cxn modelId="{1119BEDB-6A8A-0740-B797-B1A52C304E56}" srcId="{523F4A4D-64EE-754B-BB2F-39B9F8BDF172}" destId="{10DA7DEF-8157-A74D-BBFF-71330DFEC911}" srcOrd="7" destOrd="0" parTransId="{3C7645E8-7A40-4743-8DA2-597E73DE9872}" sibTransId="{8FBE068C-8570-2745-855A-2E0677CD137B}"/>
    <dgm:cxn modelId="{69071EF0-F4AE-5C4B-AC85-5F7C4C03E59F}" type="presOf" srcId="{8CC8A518-0113-B94B-9486-3E1EF926B45F}" destId="{2CC3DD31-A152-FB42-B2BA-B835B548A7DC}" srcOrd="0" destOrd="0" presId="urn:microsoft.com/office/officeart/2005/8/layout/process4"/>
    <dgm:cxn modelId="{930C59F2-D4E9-BE4E-88CB-3966F758D385}" type="presOf" srcId="{2C77F727-231A-6C45-8698-524D52D26871}" destId="{528C5007-51F4-D645-A7DA-7EA8147C309A}" srcOrd="0" destOrd="0" presId="urn:microsoft.com/office/officeart/2005/8/layout/process4"/>
    <dgm:cxn modelId="{81A9C429-0569-7E4E-B432-A517157CC6E3}" type="presParOf" srcId="{B45DF5C1-36F1-D24F-A975-17D328E74C6B}" destId="{4BA061D3-DDFF-8447-A401-E1BCE991251B}" srcOrd="0" destOrd="0" presId="urn:microsoft.com/office/officeart/2005/8/layout/process4"/>
    <dgm:cxn modelId="{B6324562-50BC-1344-8175-50F4A6B234BE}" type="presParOf" srcId="{4BA061D3-DDFF-8447-A401-E1BCE991251B}" destId="{43CBFEB9-4FE6-8B4C-9C46-9D167C6565D8}" srcOrd="0" destOrd="0" presId="urn:microsoft.com/office/officeart/2005/8/layout/process4"/>
    <dgm:cxn modelId="{E4B7FC71-9E79-1A43-83CF-AFB8E2FAD74C}" type="presParOf" srcId="{B45DF5C1-36F1-D24F-A975-17D328E74C6B}" destId="{85E1944B-AE6C-224C-AEC4-FDD1AC536BA7}" srcOrd="1" destOrd="0" presId="urn:microsoft.com/office/officeart/2005/8/layout/process4"/>
    <dgm:cxn modelId="{A6BCB297-0AAD-CA41-A513-43264CC2F437}" type="presParOf" srcId="{B45DF5C1-36F1-D24F-A975-17D328E74C6B}" destId="{1727EA6C-B679-314C-8213-519BCE6D66F1}" srcOrd="2" destOrd="0" presId="urn:microsoft.com/office/officeart/2005/8/layout/process4"/>
    <dgm:cxn modelId="{8A86747B-82E6-8245-BB0D-E01F9B9D0189}" type="presParOf" srcId="{1727EA6C-B679-314C-8213-519BCE6D66F1}" destId="{F87FE0E9-8B0A-0C4D-9866-99FDD7223537}" srcOrd="0" destOrd="0" presId="urn:microsoft.com/office/officeart/2005/8/layout/process4"/>
    <dgm:cxn modelId="{6B57FA62-BFFD-6545-8423-DBAF8A3E3429}" type="presParOf" srcId="{B45DF5C1-36F1-D24F-A975-17D328E74C6B}" destId="{E255CC9F-71A2-474E-83FD-6418420A3416}" srcOrd="3" destOrd="0" presId="urn:microsoft.com/office/officeart/2005/8/layout/process4"/>
    <dgm:cxn modelId="{44F7E1EF-0EB8-2942-A52A-243445FCB237}" type="presParOf" srcId="{B45DF5C1-36F1-D24F-A975-17D328E74C6B}" destId="{5FEEC9F0-6B5B-834A-A934-27EF182D7B1A}" srcOrd="4" destOrd="0" presId="urn:microsoft.com/office/officeart/2005/8/layout/process4"/>
    <dgm:cxn modelId="{E33317AA-5493-404D-9039-20B08F5A9EF9}" type="presParOf" srcId="{5FEEC9F0-6B5B-834A-A934-27EF182D7B1A}" destId="{2CC3DD31-A152-FB42-B2BA-B835B548A7DC}" srcOrd="0" destOrd="0" presId="urn:microsoft.com/office/officeart/2005/8/layout/process4"/>
    <dgm:cxn modelId="{874B14A1-391D-9A45-BC7D-ACEDDC18B8EF}" type="presParOf" srcId="{B45DF5C1-36F1-D24F-A975-17D328E74C6B}" destId="{7B18A5B0-2C09-684C-B1FD-A071BAF6AEE5}" srcOrd="5" destOrd="0" presId="urn:microsoft.com/office/officeart/2005/8/layout/process4"/>
    <dgm:cxn modelId="{F68C0571-78E0-584F-AB49-CBF525FDD4EE}" type="presParOf" srcId="{B45DF5C1-36F1-D24F-A975-17D328E74C6B}" destId="{5015E912-A83A-DB46-8EF2-592DD4B2D23A}" srcOrd="6" destOrd="0" presId="urn:microsoft.com/office/officeart/2005/8/layout/process4"/>
    <dgm:cxn modelId="{2F3A9087-A84C-1944-AED5-B4B118C562C2}" type="presParOf" srcId="{5015E912-A83A-DB46-8EF2-592DD4B2D23A}" destId="{421A1AEC-9265-CC41-B9B0-47DAEB9AF8BF}" srcOrd="0" destOrd="0" presId="urn:microsoft.com/office/officeart/2005/8/layout/process4"/>
    <dgm:cxn modelId="{A5003670-70E1-9746-8D0D-A8EBF762CFD6}" type="presParOf" srcId="{B45DF5C1-36F1-D24F-A975-17D328E74C6B}" destId="{38E3EDDF-3323-FC4C-B313-88B6EFF44CEF}" srcOrd="7" destOrd="0" presId="urn:microsoft.com/office/officeart/2005/8/layout/process4"/>
    <dgm:cxn modelId="{2D18E679-956B-4D4B-B489-E29E95A47BC7}" type="presParOf" srcId="{B45DF5C1-36F1-D24F-A975-17D328E74C6B}" destId="{86B894CF-1197-9140-BDE5-1633C3B77408}" srcOrd="8" destOrd="0" presId="urn:microsoft.com/office/officeart/2005/8/layout/process4"/>
    <dgm:cxn modelId="{9A624848-B312-DB4B-9468-11F378A3D0C5}" type="presParOf" srcId="{86B894CF-1197-9140-BDE5-1633C3B77408}" destId="{528C5007-51F4-D645-A7DA-7EA8147C309A}" srcOrd="0" destOrd="0" presId="urn:microsoft.com/office/officeart/2005/8/layout/process4"/>
    <dgm:cxn modelId="{5D9D9E24-300B-E647-AB11-405FBBD86EC2}" type="presParOf" srcId="{B45DF5C1-36F1-D24F-A975-17D328E74C6B}" destId="{5AB0AEE1-032D-2843-969B-B7D74DA20AFA}" srcOrd="9" destOrd="0" presId="urn:microsoft.com/office/officeart/2005/8/layout/process4"/>
    <dgm:cxn modelId="{1A50AFD9-4E82-E94E-BAE6-8C96370E1D4A}" type="presParOf" srcId="{B45DF5C1-36F1-D24F-A975-17D328E74C6B}" destId="{EDCFB361-B9A5-4D43-A787-B93CF81219FE}" srcOrd="10" destOrd="0" presId="urn:microsoft.com/office/officeart/2005/8/layout/process4"/>
    <dgm:cxn modelId="{074ACADE-6503-734C-948F-1069E42A729D}" type="presParOf" srcId="{EDCFB361-B9A5-4D43-A787-B93CF81219FE}" destId="{7AABCBCF-E6CD-DC4F-A66D-1A017445730E}" srcOrd="0" destOrd="0" presId="urn:microsoft.com/office/officeart/2005/8/layout/process4"/>
    <dgm:cxn modelId="{D3BD68A2-D2B2-B444-8D9E-1992F1D78256}" type="presParOf" srcId="{B45DF5C1-36F1-D24F-A975-17D328E74C6B}" destId="{A9BA9A14-D6D3-A744-8FF4-D4C077E33522}" srcOrd="11" destOrd="0" presId="urn:microsoft.com/office/officeart/2005/8/layout/process4"/>
    <dgm:cxn modelId="{0A99A6C3-5634-5A4E-A024-DAAA03371509}" type="presParOf" srcId="{B45DF5C1-36F1-D24F-A975-17D328E74C6B}" destId="{3EA8AF82-BDCB-FA47-813E-AFED8343EE66}" srcOrd="12" destOrd="0" presId="urn:microsoft.com/office/officeart/2005/8/layout/process4"/>
    <dgm:cxn modelId="{40675A02-D188-CF45-A13D-D6701F179839}" type="presParOf" srcId="{3EA8AF82-BDCB-FA47-813E-AFED8343EE66}" destId="{BF536597-A4C2-E247-9F40-28A1BA580D96}" srcOrd="0" destOrd="0" presId="urn:microsoft.com/office/officeart/2005/8/layout/process4"/>
    <dgm:cxn modelId="{6E90EDDF-289B-864A-85AE-1BBEB2DB91AC}" type="presParOf" srcId="{B45DF5C1-36F1-D24F-A975-17D328E74C6B}" destId="{4FD4203A-25A6-C54D-9AD2-A163012FEA89}" srcOrd="13" destOrd="0" presId="urn:microsoft.com/office/officeart/2005/8/layout/process4"/>
    <dgm:cxn modelId="{86F54CA2-60EC-614A-9DBC-3F1BE2217F2C}" type="presParOf" srcId="{B45DF5C1-36F1-D24F-A975-17D328E74C6B}" destId="{06BCCFA3-80EC-B949-AB9C-607CA5F46E71}" srcOrd="14" destOrd="0" presId="urn:microsoft.com/office/officeart/2005/8/layout/process4"/>
    <dgm:cxn modelId="{5F94C5F6-D5B2-914C-A333-6585EC12B26D}" type="presParOf" srcId="{06BCCFA3-80EC-B949-AB9C-607CA5F46E71}" destId="{14BBEEEB-61CA-8D45-80D5-51172BA8108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3F4A4D-64EE-754B-BB2F-39B9F8BDF172}"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22F651E3-B9D7-7248-96C2-D9DF4489E1B0}">
      <dgm:prSet phldrT="[Text]"/>
      <dgm:spPr>
        <a:solidFill>
          <a:srgbClr val="002060"/>
        </a:solidFill>
      </dgm:spPr>
      <dgm:t>
        <a:bodyPr/>
        <a:lstStyle/>
        <a:p>
          <a:r>
            <a:rPr lang="en-GB" b="1" dirty="0"/>
            <a:t>Identify the Topic</a:t>
          </a:r>
        </a:p>
      </dgm:t>
    </dgm:pt>
    <dgm:pt modelId="{BDA6934A-6195-BC42-8BD9-49D3A16D012C}" type="parTrans" cxnId="{4EFD4F5C-1643-1D40-92AF-838637242E7C}">
      <dgm:prSet/>
      <dgm:spPr/>
      <dgm:t>
        <a:bodyPr/>
        <a:lstStyle/>
        <a:p>
          <a:endParaRPr lang="en-GB"/>
        </a:p>
      </dgm:t>
    </dgm:pt>
    <dgm:pt modelId="{BDDD7131-62DB-1C4A-9F3B-1AF3A3E5F397}" type="sibTrans" cxnId="{4EFD4F5C-1643-1D40-92AF-838637242E7C}">
      <dgm:prSet/>
      <dgm:spPr/>
      <dgm:t>
        <a:bodyPr/>
        <a:lstStyle/>
        <a:p>
          <a:endParaRPr lang="en-GB"/>
        </a:p>
      </dgm:t>
    </dgm:pt>
    <dgm:pt modelId="{7D23C753-724F-E14C-975C-1B8BE6807965}">
      <dgm:prSet phldrT="[Text]"/>
      <dgm:spPr>
        <a:solidFill>
          <a:srgbClr val="002060"/>
        </a:solidFill>
      </dgm:spPr>
      <dgm:t>
        <a:bodyPr/>
        <a:lstStyle/>
        <a:p>
          <a:r>
            <a:rPr lang="en-GB" b="1" dirty="0"/>
            <a:t>Locate Sources of Literature </a:t>
          </a:r>
        </a:p>
      </dgm:t>
    </dgm:pt>
    <dgm:pt modelId="{9489CC60-E482-B24D-A82A-D21182CF6904}" type="parTrans" cxnId="{873A9717-975E-0642-8B7A-CC9CEFE09F77}">
      <dgm:prSet/>
      <dgm:spPr/>
      <dgm:t>
        <a:bodyPr/>
        <a:lstStyle/>
        <a:p>
          <a:endParaRPr lang="en-GB"/>
        </a:p>
      </dgm:t>
    </dgm:pt>
    <dgm:pt modelId="{5324BA75-F7E4-2C45-AB64-AE00B3DBB93F}" type="sibTrans" cxnId="{873A9717-975E-0642-8B7A-CC9CEFE09F77}">
      <dgm:prSet/>
      <dgm:spPr/>
      <dgm:t>
        <a:bodyPr/>
        <a:lstStyle/>
        <a:p>
          <a:endParaRPr lang="en-GB"/>
        </a:p>
      </dgm:t>
    </dgm:pt>
    <dgm:pt modelId="{4B33A1BB-73C3-7144-A233-1F896C731B25}">
      <dgm:prSet phldrT="[Text]"/>
      <dgm:spPr>
        <a:solidFill>
          <a:srgbClr val="002060"/>
        </a:solidFill>
      </dgm:spPr>
      <dgm:t>
        <a:bodyPr/>
        <a:lstStyle/>
        <a:p>
          <a:r>
            <a:rPr lang="en-GB" b="1" dirty="0"/>
            <a:t>Read the Literature</a:t>
          </a:r>
        </a:p>
      </dgm:t>
    </dgm:pt>
    <dgm:pt modelId="{F2BC989D-F31C-4940-B105-BE5F9E49E39C}" type="parTrans" cxnId="{71F5A137-153B-D64B-A784-4DDB444EC553}">
      <dgm:prSet/>
      <dgm:spPr/>
      <dgm:t>
        <a:bodyPr/>
        <a:lstStyle/>
        <a:p>
          <a:endParaRPr lang="en-GB"/>
        </a:p>
      </dgm:t>
    </dgm:pt>
    <dgm:pt modelId="{7A678849-145A-B24C-B0A3-C26DDF1F6E7E}" type="sibTrans" cxnId="{71F5A137-153B-D64B-A784-4DDB444EC553}">
      <dgm:prSet/>
      <dgm:spPr/>
      <dgm:t>
        <a:bodyPr/>
        <a:lstStyle/>
        <a:p>
          <a:endParaRPr lang="en-GB"/>
        </a:p>
      </dgm:t>
    </dgm:pt>
    <dgm:pt modelId="{2C77F727-231A-6C45-8698-524D52D26871}">
      <dgm:prSet/>
      <dgm:spPr>
        <a:solidFill>
          <a:srgbClr val="002060"/>
        </a:solidFill>
      </dgm:spPr>
      <dgm:t>
        <a:bodyPr/>
        <a:lstStyle/>
        <a:p>
          <a:r>
            <a:rPr lang="en-GB" b="1" dirty="0"/>
            <a:t>Analyse the Literature</a:t>
          </a:r>
        </a:p>
      </dgm:t>
    </dgm:pt>
    <dgm:pt modelId="{BA3226BB-680B-B644-84DC-555B2FBEFC85}" type="parTrans" cxnId="{16C1D960-7070-4547-A044-8635F2C0E71D}">
      <dgm:prSet/>
      <dgm:spPr/>
      <dgm:t>
        <a:bodyPr/>
        <a:lstStyle/>
        <a:p>
          <a:endParaRPr lang="en-GB"/>
        </a:p>
      </dgm:t>
    </dgm:pt>
    <dgm:pt modelId="{1C020F54-A385-0746-9BDD-227558098812}" type="sibTrans" cxnId="{16C1D960-7070-4547-A044-8635F2C0E71D}">
      <dgm:prSet/>
      <dgm:spPr/>
      <dgm:t>
        <a:bodyPr/>
        <a:lstStyle/>
        <a:p>
          <a:endParaRPr lang="en-GB"/>
        </a:p>
      </dgm:t>
    </dgm:pt>
    <dgm:pt modelId="{D72A6158-55DF-4E42-95A4-692B0A8DFAC0}">
      <dgm:prSet/>
      <dgm:spPr>
        <a:solidFill>
          <a:srgbClr val="002060"/>
        </a:solidFill>
      </dgm:spPr>
      <dgm:t>
        <a:bodyPr/>
        <a:lstStyle/>
        <a:p>
          <a:r>
            <a:rPr lang="en-GB" b="1" dirty="0"/>
            <a:t>Assembling and Organizing</a:t>
          </a:r>
        </a:p>
      </dgm:t>
    </dgm:pt>
    <dgm:pt modelId="{09F0DD2C-A63C-294E-A579-F45AFFAD9E6E}" type="parTrans" cxnId="{29531749-74A0-F741-86CA-DA375EFFECD7}">
      <dgm:prSet/>
      <dgm:spPr/>
      <dgm:t>
        <a:bodyPr/>
        <a:lstStyle/>
        <a:p>
          <a:endParaRPr lang="en-GB"/>
        </a:p>
      </dgm:t>
    </dgm:pt>
    <dgm:pt modelId="{56F4C38E-600C-1441-9998-8EB60DE3F0EB}" type="sibTrans" cxnId="{29531749-74A0-F741-86CA-DA375EFFECD7}">
      <dgm:prSet/>
      <dgm:spPr/>
      <dgm:t>
        <a:bodyPr/>
        <a:lstStyle/>
        <a:p>
          <a:endParaRPr lang="en-GB"/>
        </a:p>
      </dgm:t>
    </dgm:pt>
    <dgm:pt modelId="{8CC8A518-0113-B94B-9486-3E1EF926B45F}">
      <dgm:prSet/>
      <dgm:spPr>
        <a:solidFill>
          <a:srgbClr val="002060"/>
        </a:solidFill>
      </dgm:spPr>
      <dgm:t>
        <a:bodyPr/>
        <a:lstStyle/>
        <a:p>
          <a:r>
            <a:rPr lang="en-GB" b="1" dirty="0"/>
            <a:t>Writing the Literature</a:t>
          </a:r>
        </a:p>
      </dgm:t>
    </dgm:pt>
    <dgm:pt modelId="{37473293-B4EA-D447-8BD7-C5075846115E}" type="parTrans" cxnId="{F23189A7-C82C-1647-BD45-539BF9B05B0C}">
      <dgm:prSet/>
      <dgm:spPr/>
      <dgm:t>
        <a:bodyPr/>
        <a:lstStyle/>
        <a:p>
          <a:endParaRPr lang="en-GB"/>
        </a:p>
      </dgm:t>
    </dgm:pt>
    <dgm:pt modelId="{0E8ABD01-24B5-324B-A1B2-63FE9456B2C0}" type="sibTrans" cxnId="{F23189A7-C82C-1647-BD45-539BF9B05B0C}">
      <dgm:prSet/>
      <dgm:spPr/>
      <dgm:t>
        <a:bodyPr/>
        <a:lstStyle/>
        <a:p>
          <a:endParaRPr lang="en-GB"/>
        </a:p>
      </dgm:t>
    </dgm:pt>
    <dgm:pt modelId="{B45DF5C1-36F1-D24F-A975-17D328E74C6B}" type="pres">
      <dgm:prSet presAssocID="{523F4A4D-64EE-754B-BB2F-39B9F8BDF172}" presName="Name0" presStyleCnt="0">
        <dgm:presLayoutVars>
          <dgm:dir/>
          <dgm:animLvl val="lvl"/>
          <dgm:resizeHandles val="exact"/>
        </dgm:presLayoutVars>
      </dgm:prSet>
      <dgm:spPr/>
    </dgm:pt>
    <dgm:pt modelId="{D26BEDBD-5946-3648-A896-AF4C7E5894AF}" type="pres">
      <dgm:prSet presAssocID="{8CC8A518-0113-B94B-9486-3E1EF926B45F}" presName="boxAndChildren" presStyleCnt="0"/>
      <dgm:spPr/>
    </dgm:pt>
    <dgm:pt modelId="{0DEE67B7-C722-BF4E-968A-2CF69CE9171F}" type="pres">
      <dgm:prSet presAssocID="{8CC8A518-0113-B94B-9486-3E1EF926B45F}" presName="parentTextBox" presStyleLbl="node1" presStyleIdx="0" presStyleCnt="6"/>
      <dgm:spPr/>
    </dgm:pt>
    <dgm:pt modelId="{7B18A5B0-2C09-684C-B1FD-A071BAF6AEE5}" type="pres">
      <dgm:prSet presAssocID="{56F4C38E-600C-1441-9998-8EB60DE3F0EB}" presName="sp" presStyleCnt="0"/>
      <dgm:spPr/>
    </dgm:pt>
    <dgm:pt modelId="{5015E912-A83A-DB46-8EF2-592DD4B2D23A}" type="pres">
      <dgm:prSet presAssocID="{D72A6158-55DF-4E42-95A4-692B0A8DFAC0}" presName="arrowAndChildren" presStyleCnt="0"/>
      <dgm:spPr/>
    </dgm:pt>
    <dgm:pt modelId="{421A1AEC-9265-CC41-B9B0-47DAEB9AF8BF}" type="pres">
      <dgm:prSet presAssocID="{D72A6158-55DF-4E42-95A4-692B0A8DFAC0}" presName="parentTextArrow" presStyleLbl="node1" presStyleIdx="1" presStyleCnt="6"/>
      <dgm:spPr/>
    </dgm:pt>
    <dgm:pt modelId="{38E3EDDF-3323-FC4C-B313-88B6EFF44CEF}" type="pres">
      <dgm:prSet presAssocID="{1C020F54-A385-0746-9BDD-227558098812}" presName="sp" presStyleCnt="0"/>
      <dgm:spPr/>
    </dgm:pt>
    <dgm:pt modelId="{86B894CF-1197-9140-BDE5-1633C3B77408}" type="pres">
      <dgm:prSet presAssocID="{2C77F727-231A-6C45-8698-524D52D26871}" presName="arrowAndChildren" presStyleCnt="0"/>
      <dgm:spPr/>
    </dgm:pt>
    <dgm:pt modelId="{528C5007-51F4-D645-A7DA-7EA8147C309A}" type="pres">
      <dgm:prSet presAssocID="{2C77F727-231A-6C45-8698-524D52D26871}" presName="parentTextArrow" presStyleLbl="node1" presStyleIdx="2" presStyleCnt="6" custLinFactNeighborY="-4175"/>
      <dgm:spPr/>
    </dgm:pt>
    <dgm:pt modelId="{5AB0AEE1-032D-2843-969B-B7D74DA20AFA}" type="pres">
      <dgm:prSet presAssocID="{7A678849-145A-B24C-B0A3-C26DDF1F6E7E}" presName="sp" presStyleCnt="0"/>
      <dgm:spPr/>
    </dgm:pt>
    <dgm:pt modelId="{EDCFB361-B9A5-4D43-A787-B93CF81219FE}" type="pres">
      <dgm:prSet presAssocID="{4B33A1BB-73C3-7144-A233-1F896C731B25}" presName="arrowAndChildren" presStyleCnt="0"/>
      <dgm:spPr/>
    </dgm:pt>
    <dgm:pt modelId="{7AABCBCF-E6CD-DC4F-A66D-1A017445730E}" type="pres">
      <dgm:prSet presAssocID="{4B33A1BB-73C3-7144-A233-1F896C731B25}" presName="parentTextArrow" presStyleLbl="node1" presStyleIdx="3" presStyleCnt="6"/>
      <dgm:spPr/>
    </dgm:pt>
    <dgm:pt modelId="{A9BA9A14-D6D3-A744-8FF4-D4C077E33522}" type="pres">
      <dgm:prSet presAssocID="{5324BA75-F7E4-2C45-AB64-AE00B3DBB93F}" presName="sp" presStyleCnt="0"/>
      <dgm:spPr/>
    </dgm:pt>
    <dgm:pt modelId="{3EA8AF82-BDCB-FA47-813E-AFED8343EE66}" type="pres">
      <dgm:prSet presAssocID="{7D23C753-724F-E14C-975C-1B8BE6807965}" presName="arrowAndChildren" presStyleCnt="0"/>
      <dgm:spPr/>
    </dgm:pt>
    <dgm:pt modelId="{BF536597-A4C2-E247-9F40-28A1BA580D96}" type="pres">
      <dgm:prSet presAssocID="{7D23C753-724F-E14C-975C-1B8BE6807965}" presName="parentTextArrow" presStyleLbl="node1" presStyleIdx="4" presStyleCnt="6"/>
      <dgm:spPr/>
    </dgm:pt>
    <dgm:pt modelId="{4FD4203A-25A6-C54D-9AD2-A163012FEA89}" type="pres">
      <dgm:prSet presAssocID="{BDDD7131-62DB-1C4A-9F3B-1AF3A3E5F397}" presName="sp" presStyleCnt="0"/>
      <dgm:spPr/>
    </dgm:pt>
    <dgm:pt modelId="{06BCCFA3-80EC-B949-AB9C-607CA5F46E71}" type="pres">
      <dgm:prSet presAssocID="{22F651E3-B9D7-7248-96C2-D9DF4489E1B0}" presName="arrowAndChildren" presStyleCnt="0"/>
      <dgm:spPr/>
    </dgm:pt>
    <dgm:pt modelId="{14BBEEEB-61CA-8D45-80D5-51172BA81082}" type="pres">
      <dgm:prSet presAssocID="{22F651E3-B9D7-7248-96C2-D9DF4489E1B0}" presName="parentTextArrow" presStyleLbl="node1" presStyleIdx="5" presStyleCnt="6" custLinFactNeighborX="-166" custLinFactNeighborY="-6959"/>
      <dgm:spPr/>
    </dgm:pt>
  </dgm:ptLst>
  <dgm:cxnLst>
    <dgm:cxn modelId="{873A9717-975E-0642-8B7A-CC9CEFE09F77}" srcId="{523F4A4D-64EE-754B-BB2F-39B9F8BDF172}" destId="{7D23C753-724F-E14C-975C-1B8BE6807965}" srcOrd="1" destOrd="0" parTransId="{9489CC60-E482-B24D-A82A-D21182CF6904}" sibTransId="{5324BA75-F7E4-2C45-AB64-AE00B3DBB93F}"/>
    <dgm:cxn modelId="{F6148D29-D4FD-7241-9EA3-AF69949DFCB0}" type="presOf" srcId="{22F651E3-B9D7-7248-96C2-D9DF4489E1B0}" destId="{14BBEEEB-61CA-8D45-80D5-51172BA81082}" srcOrd="0" destOrd="0" presId="urn:microsoft.com/office/officeart/2005/8/layout/process4"/>
    <dgm:cxn modelId="{71F5A137-153B-D64B-A784-4DDB444EC553}" srcId="{523F4A4D-64EE-754B-BB2F-39B9F8BDF172}" destId="{4B33A1BB-73C3-7144-A233-1F896C731B25}" srcOrd="2" destOrd="0" parTransId="{F2BC989D-F31C-4940-B105-BE5F9E49E39C}" sibTransId="{7A678849-145A-B24C-B0A3-C26DDF1F6E7E}"/>
    <dgm:cxn modelId="{29531749-74A0-F741-86CA-DA375EFFECD7}" srcId="{523F4A4D-64EE-754B-BB2F-39B9F8BDF172}" destId="{D72A6158-55DF-4E42-95A4-692B0A8DFAC0}" srcOrd="4" destOrd="0" parTransId="{09F0DD2C-A63C-294E-A579-F45AFFAD9E6E}" sibTransId="{56F4C38E-600C-1441-9998-8EB60DE3F0EB}"/>
    <dgm:cxn modelId="{E0D7CD5B-9D25-9145-A265-B0F8F95F6D23}" type="presOf" srcId="{D72A6158-55DF-4E42-95A4-692B0A8DFAC0}" destId="{421A1AEC-9265-CC41-B9B0-47DAEB9AF8BF}" srcOrd="0" destOrd="0" presId="urn:microsoft.com/office/officeart/2005/8/layout/process4"/>
    <dgm:cxn modelId="{4EFD4F5C-1643-1D40-92AF-838637242E7C}" srcId="{523F4A4D-64EE-754B-BB2F-39B9F8BDF172}" destId="{22F651E3-B9D7-7248-96C2-D9DF4489E1B0}" srcOrd="0" destOrd="0" parTransId="{BDA6934A-6195-BC42-8BD9-49D3A16D012C}" sibTransId="{BDDD7131-62DB-1C4A-9F3B-1AF3A3E5F397}"/>
    <dgm:cxn modelId="{A7D1CC5F-4D47-424A-B495-411171152CD0}" type="presOf" srcId="{7D23C753-724F-E14C-975C-1B8BE6807965}" destId="{BF536597-A4C2-E247-9F40-28A1BA580D96}" srcOrd="0" destOrd="0" presId="urn:microsoft.com/office/officeart/2005/8/layout/process4"/>
    <dgm:cxn modelId="{16C1D960-7070-4547-A044-8635F2C0E71D}" srcId="{523F4A4D-64EE-754B-BB2F-39B9F8BDF172}" destId="{2C77F727-231A-6C45-8698-524D52D26871}" srcOrd="3" destOrd="0" parTransId="{BA3226BB-680B-B644-84DC-555B2FBEFC85}" sibTransId="{1C020F54-A385-0746-9BDD-227558098812}"/>
    <dgm:cxn modelId="{0F79FA8A-C3FA-2445-B906-0FA45534770C}" type="presOf" srcId="{523F4A4D-64EE-754B-BB2F-39B9F8BDF172}" destId="{B45DF5C1-36F1-D24F-A975-17D328E74C6B}" srcOrd="0" destOrd="0" presId="urn:microsoft.com/office/officeart/2005/8/layout/process4"/>
    <dgm:cxn modelId="{19EB998F-CC0A-454E-8C03-788BB5CCDF5F}" type="presOf" srcId="{4B33A1BB-73C3-7144-A233-1F896C731B25}" destId="{7AABCBCF-E6CD-DC4F-A66D-1A017445730E}" srcOrd="0" destOrd="0" presId="urn:microsoft.com/office/officeart/2005/8/layout/process4"/>
    <dgm:cxn modelId="{F23189A7-C82C-1647-BD45-539BF9B05B0C}" srcId="{523F4A4D-64EE-754B-BB2F-39B9F8BDF172}" destId="{8CC8A518-0113-B94B-9486-3E1EF926B45F}" srcOrd="5" destOrd="0" parTransId="{37473293-B4EA-D447-8BD7-C5075846115E}" sibTransId="{0E8ABD01-24B5-324B-A1B2-63FE9456B2C0}"/>
    <dgm:cxn modelId="{C2082EAB-DB03-B146-84D9-4C09627C3E63}" type="presOf" srcId="{8CC8A518-0113-B94B-9486-3E1EF926B45F}" destId="{0DEE67B7-C722-BF4E-968A-2CF69CE9171F}" srcOrd="0" destOrd="0" presId="urn:microsoft.com/office/officeart/2005/8/layout/process4"/>
    <dgm:cxn modelId="{930C59F2-D4E9-BE4E-88CB-3966F758D385}" type="presOf" srcId="{2C77F727-231A-6C45-8698-524D52D26871}" destId="{528C5007-51F4-D645-A7DA-7EA8147C309A}" srcOrd="0" destOrd="0" presId="urn:microsoft.com/office/officeart/2005/8/layout/process4"/>
    <dgm:cxn modelId="{C8A4032B-C57C-7E46-B2E8-6B738B325189}" type="presParOf" srcId="{B45DF5C1-36F1-D24F-A975-17D328E74C6B}" destId="{D26BEDBD-5946-3648-A896-AF4C7E5894AF}" srcOrd="0" destOrd="0" presId="urn:microsoft.com/office/officeart/2005/8/layout/process4"/>
    <dgm:cxn modelId="{59413D0C-36FF-5040-AC8D-49C19E047D76}" type="presParOf" srcId="{D26BEDBD-5946-3648-A896-AF4C7E5894AF}" destId="{0DEE67B7-C722-BF4E-968A-2CF69CE9171F}" srcOrd="0" destOrd="0" presId="urn:microsoft.com/office/officeart/2005/8/layout/process4"/>
    <dgm:cxn modelId="{874B14A1-391D-9A45-BC7D-ACEDDC18B8EF}" type="presParOf" srcId="{B45DF5C1-36F1-D24F-A975-17D328E74C6B}" destId="{7B18A5B0-2C09-684C-B1FD-A071BAF6AEE5}" srcOrd="1" destOrd="0" presId="urn:microsoft.com/office/officeart/2005/8/layout/process4"/>
    <dgm:cxn modelId="{F68C0571-78E0-584F-AB49-CBF525FDD4EE}" type="presParOf" srcId="{B45DF5C1-36F1-D24F-A975-17D328E74C6B}" destId="{5015E912-A83A-DB46-8EF2-592DD4B2D23A}" srcOrd="2" destOrd="0" presId="urn:microsoft.com/office/officeart/2005/8/layout/process4"/>
    <dgm:cxn modelId="{2F3A9087-A84C-1944-AED5-B4B118C562C2}" type="presParOf" srcId="{5015E912-A83A-DB46-8EF2-592DD4B2D23A}" destId="{421A1AEC-9265-CC41-B9B0-47DAEB9AF8BF}" srcOrd="0" destOrd="0" presId="urn:microsoft.com/office/officeart/2005/8/layout/process4"/>
    <dgm:cxn modelId="{A5003670-70E1-9746-8D0D-A8EBF762CFD6}" type="presParOf" srcId="{B45DF5C1-36F1-D24F-A975-17D328E74C6B}" destId="{38E3EDDF-3323-FC4C-B313-88B6EFF44CEF}" srcOrd="3" destOrd="0" presId="urn:microsoft.com/office/officeart/2005/8/layout/process4"/>
    <dgm:cxn modelId="{2D18E679-956B-4D4B-B489-E29E95A47BC7}" type="presParOf" srcId="{B45DF5C1-36F1-D24F-A975-17D328E74C6B}" destId="{86B894CF-1197-9140-BDE5-1633C3B77408}" srcOrd="4" destOrd="0" presId="urn:microsoft.com/office/officeart/2005/8/layout/process4"/>
    <dgm:cxn modelId="{9A624848-B312-DB4B-9468-11F378A3D0C5}" type="presParOf" srcId="{86B894CF-1197-9140-BDE5-1633C3B77408}" destId="{528C5007-51F4-D645-A7DA-7EA8147C309A}" srcOrd="0" destOrd="0" presId="urn:microsoft.com/office/officeart/2005/8/layout/process4"/>
    <dgm:cxn modelId="{5D9D9E24-300B-E647-AB11-405FBBD86EC2}" type="presParOf" srcId="{B45DF5C1-36F1-D24F-A975-17D328E74C6B}" destId="{5AB0AEE1-032D-2843-969B-B7D74DA20AFA}" srcOrd="5" destOrd="0" presId="urn:microsoft.com/office/officeart/2005/8/layout/process4"/>
    <dgm:cxn modelId="{1A50AFD9-4E82-E94E-BAE6-8C96370E1D4A}" type="presParOf" srcId="{B45DF5C1-36F1-D24F-A975-17D328E74C6B}" destId="{EDCFB361-B9A5-4D43-A787-B93CF81219FE}" srcOrd="6" destOrd="0" presId="urn:microsoft.com/office/officeart/2005/8/layout/process4"/>
    <dgm:cxn modelId="{074ACADE-6503-734C-948F-1069E42A729D}" type="presParOf" srcId="{EDCFB361-B9A5-4D43-A787-B93CF81219FE}" destId="{7AABCBCF-E6CD-DC4F-A66D-1A017445730E}" srcOrd="0" destOrd="0" presId="urn:microsoft.com/office/officeart/2005/8/layout/process4"/>
    <dgm:cxn modelId="{D3BD68A2-D2B2-B444-8D9E-1992F1D78256}" type="presParOf" srcId="{B45DF5C1-36F1-D24F-A975-17D328E74C6B}" destId="{A9BA9A14-D6D3-A744-8FF4-D4C077E33522}" srcOrd="7" destOrd="0" presId="urn:microsoft.com/office/officeart/2005/8/layout/process4"/>
    <dgm:cxn modelId="{0A99A6C3-5634-5A4E-A024-DAAA03371509}" type="presParOf" srcId="{B45DF5C1-36F1-D24F-A975-17D328E74C6B}" destId="{3EA8AF82-BDCB-FA47-813E-AFED8343EE66}" srcOrd="8" destOrd="0" presId="urn:microsoft.com/office/officeart/2005/8/layout/process4"/>
    <dgm:cxn modelId="{40675A02-D188-CF45-A13D-D6701F179839}" type="presParOf" srcId="{3EA8AF82-BDCB-FA47-813E-AFED8343EE66}" destId="{BF536597-A4C2-E247-9F40-28A1BA580D96}" srcOrd="0" destOrd="0" presId="urn:microsoft.com/office/officeart/2005/8/layout/process4"/>
    <dgm:cxn modelId="{6E90EDDF-289B-864A-85AE-1BBEB2DB91AC}" type="presParOf" srcId="{B45DF5C1-36F1-D24F-A975-17D328E74C6B}" destId="{4FD4203A-25A6-C54D-9AD2-A163012FEA89}" srcOrd="9" destOrd="0" presId="urn:microsoft.com/office/officeart/2005/8/layout/process4"/>
    <dgm:cxn modelId="{86F54CA2-60EC-614A-9DBC-3F1BE2217F2C}" type="presParOf" srcId="{B45DF5C1-36F1-D24F-A975-17D328E74C6B}" destId="{06BCCFA3-80EC-B949-AB9C-607CA5F46E71}" srcOrd="10" destOrd="0" presId="urn:microsoft.com/office/officeart/2005/8/layout/process4"/>
    <dgm:cxn modelId="{5F94C5F6-D5B2-914C-A333-6585EC12B26D}" type="presParOf" srcId="{06BCCFA3-80EC-B949-AB9C-607CA5F46E71}" destId="{14BBEEEB-61CA-8D45-80D5-51172BA8108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746329-FF50-884E-A168-5A6121AB9836}" type="doc">
      <dgm:prSet loTypeId="urn:microsoft.com/office/officeart/2005/8/layout/pList2" loCatId="" qsTypeId="urn:microsoft.com/office/officeart/2005/8/quickstyle/simple1" qsCatId="simple" csTypeId="urn:microsoft.com/office/officeart/2005/8/colors/accent1_2" csCatId="accent1" phldr="1"/>
      <dgm:spPr/>
    </dgm:pt>
    <dgm:pt modelId="{2D904061-3032-0A49-9717-A36100741A37}">
      <dgm:prSet phldrT="[Text]"/>
      <dgm:spPr/>
      <dgm:t>
        <a:bodyPr/>
        <a:lstStyle/>
        <a:p>
          <a:r>
            <a:rPr lang="en-GB" dirty="0"/>
            <a:t>01. Research Articles</a:t>
          </a:r>
        </a:p>
        <a:p>
          <a:r>
            <a:rPr lang="en-GB" dirty="0"/>
            <a:t>02. Thesis</a:t>
          </a:r>
        </a:p>
        <a:p>
          <a:r>
            <a:rPr lang="en-GB" dirty="0"/>
            <a:t>03. Conference Reports</a:t>
          </a:r>
        </a:p>
        <a:p>
          <a:r>
            <a:rPr lang="en-GB" dirty="0"/>
            <a:t>04. Company Reports</a:t>
          </a:r>
        </a:p>
        <a:p>
          <a:r>
            <a:rPr lang="en-GB" dirty="0"/>
            <a:t>05. Emails</a:t>
          </a:r>
        </a:p>
      </dgm:t>
    </dgm:pt>
    <dgm:pt modelId="{AA5C13C1-2E94-054C-8964-B86FB4014BE0}" type="parTrans" cxnId="{31AC2AA5-5F29-B44B-A253-C21D0018B942}">
      <dgm:prSet/>
      <dgm:spPr/>
      <dgm:t>
        <a:bodyPr/>
        <a:lstStyle/>
        <a:p>
          <a:endParaRPr lang="en-GB"/>
        </a:p>
      </dgm:t>
    </dgm:pt>
    <dgm:pt modelId="{71AC2A70-9F0E-D54D-99BB-280ABB832B43}" type="sibTrans" cxnId="{31AC2AA5-5F29-B44B-A253-C21D0018B942}">
      <dgm:prSet/>
      <dgm:spPr/>
      <dgm:t>
        <a:bodyPr/>
        <a:lstStyle/>
        <a:p>
          <a:endParaRPr lang="en-GB"/>
        </a:p>
      </dgm:t>
    </dgm:pt>
    <dgm:pt modelId="{FE76C727-8DC0-574E-935D-9CB5F3FB751A}">
      <dgm:prSet phldrT="[Text]"/>
      <dgm:spPr/>
      <dgm:t>
        <a:bodyPr/>
        <a:lstStyle/>
        <a:p>
          <a:r>
            <a:rPr lang="en-GB" dirty="0"/>
            <a:t>01. Newspapers</a:t>
          </a:r>
        </a:p>
        <a:p>
          <a:r>
            <a:rPr lang="en-GB" dirty="0"/>
            <a:t>02. Books</a:t>
          </a:r>
        </a:p>
        <a:p>
          <a:r>
            <a:rPr lang="en-GB" dirty="0"/>
            <a:t>03. Journals</a:t>
          </a:r>
        </a:p>
        <a:p>
          <a:r>
            <a:rPr lang="en-GB" dirty="0"/>
            <a:t>04. Internet</a:t>
          </a:r>
        </a:p>
      </dgm:t>
    </dgm:pt>
    <dgm:pt modelId="{ECA23EC5-5E14-E846-B304-D1C56B632219}" type="parTrans" cxnId="{D4540910-AD50-984A-9A34-87B18A1BE173}">
      <dgm:prSet/>
      <dgm:spPr/>
      <dgm:t>
        <a:bodyPr/>
        <a:lstStyle/>
        <a:p>
          <a:endParaRPr lang="en-GB"/>
        </a:p>
      </dgm:t>
    </dgm:pt>
    <dgm:pt modelId="{26060659-764C-334E-970D-012E111748BC}" type="sibTrans" cxnId="{D4540910-AD50-984A-9A34-87B18A1BE173}">
      <dgm:prSet/>
      <dgm:spPr/>
      <dgm:t>
        <a:bodyPr/>
        <a:lstStyle/>
        <a:p>
          <a:endParaRPr lang="en-GB"/>
        </a:p>
      </dgm:t>
    </dgm:pt>
    <dgm:pt modelId="{FB8B25FC-A8A4-734A-9D85-45B23A63B2B2}">
      <dgm:prSet phldrT="[Text]"/>
      <dgm:spPr/>
      <dgm:t>
        <a:bodyPr/>
        <a:lstStyle/>
        <a:p>
          <a:r>
            <a:rPr lang="en-GB" dirty="0"/>
            <a:t>01. Search Engines</a:t>
          </a:r>
        </a:p>
        <a:p>
          <a:r>
            <a:rPr lang="en-GB" dirty="0"/>
            <a:t>02. Encyclopaedia</a:t>
          </a:r>
        </a:p>
        <a:p>
          <a:r>
            <a:rPr lang="en-GB" dirty="0"/>
            <a:t>03. Catalogues</a:t>
          </a:r>
        </a:p>
      </dgm:t>
    </dgm:pt>
    <dgm:pt modelId="{EFC65B2A-382C-5343-8D07-AE3C7335A07E}" type="parTrans" cxnId="{479BAD14-543D-9445-B630-E5EED28DD9E5}">
      <dgm:prSet/>
      <dgm:spPr/>
      <dgm:t>
        <a:bodyPr/>
        <a:lstStyle/>
        <a:p>
          <a:endParaRPr lang="en-GB"/>
        </a:p>
      </dgm:t>
    </dgm:pt>
    <dgm:pt modelId="{4B8C3E3A-9788-4243-8526-E4CD0A44E432}" type="sibTrans" cxnId="{479BAD14-543D-9445-B630-E5EED28DD9E5}">
      <dgm:prSet/>
      <dgm:spPr/>
      <dgm:t>
        <a:bodyPr/>
        <a:lstStyle/>
        <a:p>
          <a:endParaRPr lang="en-GB"/>
        </a:p>
      </dgm:t>
    </dgm:pt>
    <dgm:pt modelId="{AA544437-ED61-204D-A3AD-6C98A7A754D7}" type="pres">
      <dgm:prSet presAssocID="{A6746329-FF50-884E-A168-5A6121AB9836}" presName="Name0" presStyleCnt="0">
        <dgm:presLayoutVars>
          <dgm:dir/>
          <dgm:resizeHandles val="exact"/>
        </dgm:presLayoutVars>
      </dgm:prSet>
      <dgm:spPr/>
    </dgm:pt>
    <dgm:pt modelId="{E42AA69D-D7ED-3D49-B3DD-7D1429BEF006}" type="pres">
      <dgm:prSet presAssocID="{A6746329-FF50-884E-A168-5A6121AB9836}" presName="bkgdShp" presStyleLbl="alignAccFollowNode1" presStyleIdx="0" presStyleCnt="1"/>
      <dgm:spPr/>
    </dgm:pt>
    <dgm:pt modelId="{1261CF6D-5E8A-4747-AEA2-D6637410C5A8}" type="pres">
      <dgm:prSet presAssocID="{A6746329-FF50-884E-A168-5A6121AB9836}" presName="linComp" presStyleCnt="0"/>
      <dgm:spPr/>
    </dgm:pt>
    <dgm:pt modelId="{16288814-221F-7445-B8F0-44B5E5D41BCD}" type="pres">
      <dgm:prSet presAssocID="{2D904061-3032-0A49-9717-A36100741A37}" presName="compNode" presStyleCnt="0"/>
      <dgm:spPr/>
    </dgm:pt>
    <dgm:pt modelId="{4C249521-46ED-DA4A-975F-DBBDAA901C86}" type="pres">
      <dgm:prSet presAssocID="{2D904061-3032-0A49-9717-A36100741A37}" presName="node" presStyleLbl="node1" presStyleIdx="0" presStyleCnt="3">
        <dgm:presLayoutVars>
          <dgm:bulletEnabled val="1"/>
        </dgm:presLayoutVars>
      </dgm:prSet>
      <dgm:spPr/>
    </dgm:pt>
    <dgm:pt modelId="{70FD02A8-1D3D-0743-8F75-85EEB3AAD90F}" type="pres">
      <dgm:prSet presAssocID="{2D904061-3032-0A49-9717-A36100741A37}" presName="invisiNode" presStyleLbl="node1" presStyleIdx="0" presStyleCnt="3"/>
      <dgm:spPr/>
    </dgm:pt>
    <dgm:pt modelId="{B6A7F195-7C1D-1942-A02D-7C95AB5D1DB3}" type="pres">
      <dgm:prSet presAssocID="{2D904061-3032-0A49-9717-A36100741A37}" presName="imagNode" presStyleLbl="fgImgPlace1" presStyleIdx="0" presStyleCnt="3"/>
      <dgm:spPr>
        <a:solidFill>
          <a:srgbClr val="00143D"/>
        </a:solidFill>
      </dgm:spPr>
    </dgm:pt>
    <dgm:pt modelId="{C9DA9ABE-D179-3E4A-B7EA-CF32E4783C30}" type="pres">
      <dgm:prSet presAssocID="{71AC2A70-9F0E-D54D-99BB-280ABB832B43}" presName="sibTrans" presStyleLbl="sibTrans2D1" presStyleIdx="0" presStyleCnt="0"/>
      <dgm:spPr/>
    </dgm:pt>
    <dgm:pt modelId="{E7E34847-BF1B-6348-AC3F-B88453A32EC9}" type="pres">
      <dgm:prSet presAssocID="{FE76C727-8DC0-574E-935D-9CB5F3FB751A}" presName="compNode" presStyleCnt="0"/>
      <dgm:spPr/>
    </dgm:pt>
    <dgm:pt modelId="{82287DD1-9E20-EF47-AAE8-D49F0AF745A9}" type="pres">
      <dgm:prSet presAssocID="{FE76C727-8DC0-574E-935D-9CB5F3FB751A}" presName="node" presStyleLbl="node1" presStyleIdx="1" presStyleCnt="3">
        <dgm:presLayoutVars>
          <dgm:bulletEnabled val="1"/>
        </dgm:presLayoutVars>
      </dgm:prSet>
      <dgm:spPr/>
    </dgm:pt>
    <dgm:pt modelId="{9572A2E3-751B-BF4B-986C-F7F4E73CB854}" type="pres">
      <dgm:prSet presAssocID="{FE76C727-8DC0-574E-935D-9CB5F3FB751A}" presName="invisiNode" presStyleLbl="node1" presStyleIdx="1" presStyleCnt="3"/>
      <dgm:spPr/>
    </dgm:pt>
    <dgm:pt modelId="{D450D445-BB80-7342-A886-0A033D753405}" type="pres">
      <dgm:prSet presAssocID="{FE76C727-8DC0-574E-935D-9CB5F3FB751A}" presName="imagNode" presStyleLbl="fgImgPlace1" presStyleIdx="1" presStyleCnt="3"/>
      <dgm:spPr/>
    </dgm:pt>
    <dgm:pt modelId="{BE55CB25-C928-514D-89CA-D58988ABA827}" type="pres">
      <dgm:prSet presAssocID="{26060659-764C-334E-970D-012E111748BC}" presName="sibTrans" presStyleLbl="sibTrans2D1" presStyleIdx="0" presStyleCnt="0"/>
      <dgm:spPr/>
    </dgm:pt>
    <dgm:pt modelId="{30E29C13-AA44-F74A-A77A-38A0713DDAD5}" type="pres">
      <dgm:prSet presAssocID="{FB8B25FC-A8A4-734A-9D85-45B23A63B2B2}" presName="compNode" presStyleCnt="0"/>
      <dgm:spPr/>
    </dgm:pt>
    <dgm:pt modelId="{6CF6DCF3-4D6B-0048-B932-B1D1DE8C8380}" type="pres">
      <dgm:prSet presAssocID="{FB8B25FC-A8A4-734A-9D85-45B23A63B2B2}" presName="node" presStyleLbl="node1" presStyleIdx="2" presStyleCnt="3">
        <dgm:presLayoutVars>
          <dgm:bulletEnabled val="1"/>
        </dgm:presLayoutVars>
      </dgm:prSet>
      <dgm:spPr/>
    </dgm:pt>
    <dgm:pt modelId="{FC8DE6F4-6F9D-2A4B-9F36-02174A4722BD}" type="pres">
      <dgm:prSet presAssocID="{FB8B25FC-A8A4-734A-9D85-45B23A63B2B2}" presName="invisiNode" presStyleLbl="node1" presStyleIdx="2" presStyleCnt="3"/>
      <dgm:spPr/>
    </dgm:pt>
    <dgm:pt modelId="{8CA8DCF2-E665-9C44-B671-7BE91BDC5A81}" type="pres">
      <dgm:prSet presAssocID="{FB8B25FC-A8A4-734A-9D85-45B23A63B2B2}" presName="imagNode" presStyleLbl="fgImgPlace1" presStyleIdx="2" presStyleCnt="3"/>
      <dgm:spPr/>
    </dgm:pt>
  </dgm:ptLst>
  <dgm:cxnLst>
    <dgm:cxn modelId="{9AFCE602-FB7E-CA44-9959-C983EDE5DBC3}" type="presOf" srcId="{FB8B25FC-A8A4-734A-9D85-45B23A63B2B2}" destId="{6CF6DCF3-4D6B-0048-B932-B1D1DE8C8380}" srcOrd="0" destOrd="0" presId="urn:microsoft.com/office/officeart/2005/8/layout/pList2"/>
    <dgm:cxn modelId="{D4540910-AD50-984A-9A34-87B18A1BE173}" srcId="{A6746329-FF50-884E-A168-5A6121AB9836}" destId="{FE76C727-8DC0-574E-935D-9CB5F3FB751A}" srcOrd="1" destOrd="0" parTransId="{ECA23EC5-5E14-E846-B304-D1C56B632219}" sibTransId="{26060659-764C-334E-970D-012E111748BC}"/>
    <dgm:cxn modelId="{479BAD14-543D-9445-B630-E5EED28DD9E5}" srcId="{A6746329-FF50-884E-A168-5A6121AB9836}" destId="{FB8B25FC-A8A4-734A-9D85-45B23A63B2B2}" srcOrd="2" destOrd="0" parTransId="{EFC65B2A-382C-5343-8D07-AE3C7335A07E}" sibTransId="{4B8C3E3A-9788-4243-8526-E4CD0A44E432}"/>
    <dgm:cxn modelId="{0C0AA62C-C89D-0444-8F65-7618173954B7}" type="presOf" srcId="{FE76C727-8DC0-574E-935D-9CB5F3FB751A}" destId="{82287DD1-9E20-EF47-AAE8-D49F0AF745A9}" srcOrd="0" destOrd="0" presId="urn:microsoft.com/office/officeart/2005/8/layout/pList2"/>
    <dgm:cxn modelId="{F14C8668-489A-3441-8B0D-0D5C9B848C02}" type="presOf" srcId="{2D904061-3032-0A49-9717-A36100741A37}" destId="{4C249521-46ED-DA4A-975F-DBBDAA901C86}" srcOrd="0" destOrd="0" presId="urn:microsoft.com/office/officeart/2005/8/layout/pList2"/>
    <dgm:cxn modelId="{53238D73-55B1-534D-959B-6E56EB694C57}" type="presOf" srcId="{A6746329-FF50-884E-A168-5A6121AB9836}" destId="{AA544437-ED61-204D-A3AD-6C98A7A754D7}" srcOrd="0" destOrd="0" presId="urn:microsoft.com/office/officeart/2005/8/layout/pList2"/>
    <dgm:cxn modelId="{DE8A3E75-5C18-784C-8087-98FD03BD9028}" type="presOf" srcId="{71AC2A70-9F0E-D54D-99BB-280ABB832B43}" destId="{C9DA9ABE-D179-3E4A-B7EA-CF32E4783C30}" srcOrd="0" destOrd="0" presId="urn:microsoft.com/office/officeart/2005/8/layout/pList2"/>
    <dgm:cxn modelId="{31AC2AA5-5F29-B44B-A253-C21D0018B942}" srcId="{A6746329-FF50-884E-A168-5A6121AB9836}" destId="{2D904061-3032-0A49-9717-A36100741A37}" srcOrd="0" destOrd="0" parTransId="{AA5C13C1-2E94-054C-8964-B86FB4014BE0}" sibTransId="{71AC2A70-9F0E-D54D-99BB-280ABB832B43}"/>
    <dgm:cxn modelId="{159A97CC-822C-4B4C-B3CD-71EAD688E48F}" type="presOf" srcId="{26060659-764C-334E-970D-012E111748BC}" destId="{BE55CB25-C928-514D-89CA-D58988ABA827}" srcOrd="0" destOrd="0" presId="urn:microsoft.com/office/officeart/2005/8/layout/pList2"/>
    <dgm:cxn modelId="{02898447-F19D-B543-883A-44750447F4AD}" type="presParOf" srcId="{AA544437-ED61-204D-A3AD-6C98A7A754D7}" destId="{E42AA69D-D7ED-3D49-B3DD-7D1429BEF006}" srcOrd="0" destOrd="0" presId="urn:microsoft.com/office/officeart/2005/8/layout/pList2"/>
    <dgm:cxn modelId="{9423C592-14DC-7049-9897-C4799D53FC0D}" type="presParOf" srcId="{AA544437-ED61-204D-A3AD-6C98A7A754D7}" destId="{1261CF6D-5E8A-4747-AEA2-D6637410C5A8}" srcOrd="1" destOrd="0" presId="urn:microsoft.com/office/officeart/2005/8/layout/pList2"/>
    <dgm:cxn modelId="{6DA512EF-A957-3045-A5F7-7DB636C8EE96}" type="presParOf" srcId="{1261CF6D-5E8A-4747-AEA2-D6637410C5A8}" destId="{16288814-221F-7445-B8F0-44B5E5D41BCD}" srcOrd="0" destOrd="0" presId="urn:microsoft.com/office/officeart/2005/8/layout/pList2"/>
    <dgm:cxn modelId="{802FFF20-D775-784F-ABE1-AB1671AD6BBB}" type="presParOf" srcId="{16288814-221F-7445-B8F0-44B5E5D41BCD}" destId="{4C249521-46ED-DA4A-975F-DBBDAA901C86}" srcOrd="0" destOrd="0" presId="urn:microsoft.com/office/officeart/2005/8/layout/pList2"/>
    <dgm:cxn modelId="{BFD88994-AFA6-A941-B2EE-1EC7D7418237}" type="presParOf" srcId="{16288814-221F-7445-B8F0-44B5E5D41BCD}" destId="{70FD02A8-1D3D-0743-8F75-85EEB3AAD90F}" srcOrd="1" destOrd="0" presId="urn:microsoft.com/office/officeart/2005/8/layout/pList2"/>
    <dgm:cxn modelId="{9C40DF4F-E194-ED4F-B9C2-C2AB2F5FA036}" type="presParOf" srcId="{16288814-221F-7445-B8F0-44B5E5D41BCD}" destId="{B6A7F195-7C1D-1942-A02D-7C95AB5D1DB3}" srcOrd="2" destOrd="0" presId="urn:microsoft.com/office/officeart/2005/8/layout/pList2"/>
    <dgm:cxn modelId="{DA7C5657-74ED-5D43-B532-7094DE372068}" type="presParOf" srcId="{1261CF6D-5E8A-4747-AEA2-D6637410C5A8}" destId="{C9DA9ABE-D179-3E4A-B7EA-CF32E4783C30}" srcOrd="1" destOrd="0" presId="urn:microsoft.com/office/officeart/2005/8/layout/pList2"/>
    <dgm:cxn modelId="{CE0A6D36-12C7-CD44-B0CE-8555D26BC71B}" type="presParOf" srcId="{1261CF6D-5E8A-4747-AEA2-D6637410C5A8}" destId="{E7E34847-BF1B-6348-AC3F-B88453A32EC9}" srcOrd="2" destOrd="0" presId="urn:microsoft.com/office/officeart/2005/8/layout/pList2"/>
    <dgm:cxn modelId="{B34F5D10-A990-A547-8A47-C84BF5C6AA53}" type="presParOf" srcId="{E7E34847-BF1B-6348-AC3F-B88453A32EC9}" destId="{82287DD1-9E20-EF47-AAE8-D49F0AF745A9}" srcOrd="0" destOrd="0" presId="urn:microsoft.com/office/officeart/2005/8/layout/pList2"/>
    <dgm:cxn modelId="{3CA22C42-C1BB-B24A-8216-8F076A0EA527}" type="presParOf" srcId="{E7E34847-BF1B-6348-AC3F-B88453A32EC9}" destId="{9572A2E3-751B-BF4B-986C-F7F4E73CB854}" srcOrd="1" destOrd="0" presId="urn:microsoft.com/office/officeart/2005/8/layout/pList2"/>
    <dgm:cxn modelId="{0332FC44-FB3D-4F4C-96DD-FE11F01106C6}" type="presParOf" srcId="{E7E34847-BF1B-6348-AC3F-B88453A32EC9}" destId="{D450D445-BB80-7342-A886-0A033D753405}" srcOrd="2" destOrd="0" presId="urn:microsoft.com/office/officeart/2005/8/layout/pList2"/>
    <dgm:cxn modelId="{A2061862-7E94-AB44-8418-E278BD4FE51C}" type="presParOf" srcId="{1261CF6D-5E8A-4747-AEA2-D6637410C5A8}" destId="{BE55CB25-C928-514D-89CA-D58988ABA827}" srcOrd="3" destOrd="0" presId="urn:microsoft.com/office/officeart/2005/8/layout/pList2"/>
    <dgm:cxn modelId="{D1D9338C-DEFB-5C43-8060-2C1916FDE2FC}" type="presParOf" srcId="{1261CF6D-5E8A-4747-AEA2-D6637410C5A8}" destId="{30E29C13-AA44-F74A-A77A-38A0713DDAD5}" srcOrd="4" destOrd="0" presId="urn:microsoft.com/office/officeart/2005/8/layout/pList2"/>
    <dgm:cxn modelId="{D2F4C1B5-90C4-994D-B827-F21A1AF53F1D}" type="presParOf" srcId="{30E29C13-AA44-F74A-A77A-38A0713DDAD5}" destId="{6CF6DCF3-4D6B-0048-B932-B1D1DE8C8380}" srcOrd="0" destOrd="0" presId="urn:microsoft.com/office/officeart/2005/8/layout/pList2"/>
    <dgm:cxn modelId="{662140FC-599D-7D45-AA41-A914A53382A8}" type="presParOf" srcId="{30E29C13-AA44-F74A-A77A-38A0713DDAD5}" destId="{FC8DE6F4-6F9D-2A4B-9F36-02174A4722BD}" srcOrd="1" destOrd="0" presId="urn:microsoft.com/office/officeart/2005/8/layout/pList2"/>
    <dgm:cxn modelId="{25526F17-A934-0E42-B322-361BBFA9F930}" type="presParOf" srcId="{30E29C13-AA44-F74A-A77A-38A0713DDAD5}" destId="{8CA8DCF2-E665-9C44-B671-7BE91BDC5A81}" srcOrd="2" destOrd="0" presId="urn:microsoft.com/office/officeart/2005/8/layout/p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3F4A4D-64EE-754B-BB2F-39B9F8BDF172}"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22F651E3-B9D7-7248-96C2-D9DF4489E1B0}">
      <dgm:prSet phldrT="[Text]"/>
      <dgm:spPr>
        <a:solidFill>
          <a:srgbClr val="002060"/>
        </a:solidFill>
      </dgm:spPr>
      <dgm:t>
        <a:bodyPr/>
        <a:lstStyle/>
        <a:p>
          <a:r>
            <a:rPr lang="en-GB" b="1" dirty="0"/>
            <a:t>Read abstract of the literature</a:t>
          </a:r>
        </a:p>
      </dgm:t>
    </dgm:pt>
    <dgm:pt modelId="{BDA6934A-6195-BC42-8BD9-49D3A16D012C}" type="parTrans" cxnId="{4EFD4F5C-1643-1D40-92AF-838637242E7C}">
      <dgm:prSet/>
      <dgm:spPr/>
      <dgm:t>
        <a:bodyPr/>
        <a:lstStyle/>
        <a:p>
          <a:endParaRPr lang="en-GB"/>
        </a:p>
      </dgm:t>
    </dgm:pt>
    <dgm:pt modelId="{BDDD7131-62DB-1C4A-9F3B-1AF3A3E5F397}" type="sibTrans" cxnId="{4EFD4F5C-1643-1D40-92AF-838637242E7C}">
      <dgm:prSet/>
      <dgm:spPr/>
      <dgm:t>
        <a:bodyPr/>
        <a:lstStyle/>
        <a:p>
          <a:endParaRPr lang="en-GB"/>
        </a:p>
      </dgm:t>
    </dgm:pt>
    <dgm:pt modelId="{7D23C753-724F-E14C-975C-1B8BE6807965}">
      <dgm:prSet phldrT="[Text]"/>
      <dgm:spPr>
        <a:solidFill>
          <a:srgbClr val="002060"/>
        </a:solidFill>
      </dgm:spPr>
      <dgm:t>
        <a:bodyPr/>
        <a:lstStyle/>
        <a:p>
          <a:r>
            <a:rPr lang="en-GB" b="1" dirty="0"/>
            <a:t>Skim through the literature</a:t>
          </a:r>
        </a:p>
      </dgm:t>
    </dgm:pt>
    <dgm:pt modelId="{9489CC60-E482-B24D-A82A-D21182CF6904}" type="parTrans" cxnId="{873A9717-975E-0642-8B7A-CC9CEFE09F77}">
      <dgm:prSet/>
      <dgm:spPr/>
      <dgm:t>
        <a:bodyPr/>
        <a:lstStyle/>
        <a:p>
          <a:endParaRPr lang="en-GB"/>
        </a:p>
      </dgm:t>
    </dgm:pt>
    <dgm:pt modelId="{5324BA75-F7E4-2C45-AB64-AE00B3DBB93F}" type="sibTrans" cxnId="{873A9717-975E-0642-8B7A-CC9CEFE09F77}">
      <dgm:prSet/>
      <dgm:spPr/>
      <dgm:t>
        <a:bodyPr/>
        <a:lstStyle/>
        <a:p>
          <a:endParaRPr lang="en-GB"/>
        </a:p>
      </dgm:t>
    </dgm:pt>
    <dgm:pt modelId="{4B33A1BB-73C3-7144-A233-1F896C731B25}">
      <dgm:prSet phldrT="[Text]"/>
      <dgm:spPr>
        <a:solidFill>
          <a:srgbClr val="002060"/>
        </a:solidFill>
      </dgm:spPr>
      <dgm:t>
        <a:bodyPr/>
        <a:lstStyle/>
        <a:p>
          <a:r>
            <a:rPr lang="en-GB" b="1" dirty="0"/>
            <a:t>Survey the main parts of the literature</a:t>
          </a:r>
        </a:p>
      </dgm:t>
    </dgm:pt>
    <dgm:pt modelId="{F2BC989D-F31C-4940-B105-BE5F9E49E39C}" type="parTrans" cxnId="{71F5A137-153B-D64B-A784-4DDB444EC553}">
      <dgm:prSet/>
      <dgm:spPr/>
      <dgm:t>
        <a:bodyPr/>
        <a:lstStyle/>
        <a:p>
          <a:endParaRPr lang="en-GB"/>
        </a:p>
      </dgm:t>
    </dgm:pt>
    <dgm:pt modelId="{7A678849-145A-B24C-B0A3-C26DDF1F6E7E}" type="sibTrans" cxnId="{71F5A137-153B-D64B-A784-4DDB444EC553}">
      <dgm:prSet/>
      <dgm:spPr/>
      <dgm:t>
        <a:bodyPr/>
        <a:lstStyle/>
        <a:p>
          <a:endParaRPr lang="en-GB"/>
        </a:p>
      </dgm:t>
    </dgm:pt>
    <dgm:pt modelId="{2C77F727-231A-6C45-8698-524D52D26871}">
      <dgm:prSet/>
      <dgm:spPr>
        <a:solidFill>
          <a:srgbClr val="002060"/>
        </a:solidFill>
      </dgm:spPr>
      <dgm:t>
        <a:bodyPr/>
        <a:lstStyle/>
        <a:p>
          <a:r>
            <a:rPr lang="en-GB" b="1" dirty="0"/>
            <a:t>Read in detail the selected important parts</a:t>
          </a:r>
        </a:p>
      </dgm:t>
    </dgm:pt>
    <dgm:pt modelId="{BA3226BB-680B-B644-84DC-555B2FBEFC85}" type="parTrans" cxnId="{16C1D960-7070-4547-A044-8635F2C0E71D}">
      <dgm:prSet/>
      <dgm:spPr/>
      <dgm:t>
        <a:bodyPr/>
        <a:lstStyle/>
        <a:p>
          <a:endParaRPr lang="en-GB"/>
        </a:p>
      </dgm:t>
    </dgm:pt>
    <dgm:pt modelId="{1C020F54-A385-0746-9BDD-227558098812}" type="sibTrans" cxnId="{16C1D960-7070-4547-A044-8635F2C0E71D}">
      <dgm:prSet/>
      <dgm:spPr/>
      <dgm:t>
        <a:bodyPr/>
        <a:lstStyle/>
        <a:p>
          <a:endParaRPr lang="en-GB"/>
        </a:p>
      </dgm:t>
    </dgm:pt>
    <dgm:pt modelId="{B45DF5C1-36F1-D24F-A975-17D328E74C6B}" type="pres">
      <dgm:prSet presAssocID="{523F4A4D-64EE-754B-BB2F-39B9F8BDF172}" presName="Name0" presStyleCnt="0">
        <dgm:presLayoutVars>
          <dgm:dir/>
          <dgm:animLvl val="lvl"/>
          <dgm:resizeHandles val="exact"/>
        </dgm:presLayoutVars>
      </dgm:prSet>
      <dgm:spPr/>
    </dgm:pt>
    <dgm:pt modelId="{846166B7-1F4B-7644-80AE-DE3E3F54CAFC}" type="pres">
      <dgm:prSet presAssocID="{2C77F727-231A-6C45-8698-524D52D26871}" presName="boxAndChildren" presStyleCnt="0"/>
      <dgm:spPr/>
    </dgm:pt>
    <dgm:pt modelId="{0F66A818-5944-4748-9104-2F50DA4F1D55}" type="pres">
      <dgm:prSet presAssocID="{2C77F727-231A-6C45-8698-524D52D26871}" presName="parentTextBox" presStyleLbl="node1" presStyleIdx="0" presStyleCnt="4"/>
      <dgm:spPr/>
    </dgm:pt>
    <dgm:pt modelId="{5AB0AEE1-032D-2843-969B-B7D74DA20AFA}" type="pres">
      <dgm:prSet presAssocID="{7A678849-145A-B24C-B0A3-C26DDF1F6E7E}" presName="sp" presStyleCnt="0"/>
      <dgm:spPr/>
    </dgm:pt>
    <dgm:pt modelId="{EDCFB361-B9A5-4D43-A787-B93CF81219FE}" type="pres">
      <dgm:prSet presAssocID="{4B33A1BB-73C3-7144-A233-1F896C731B25}" presName="arrowAndChildren" presStyleCnt="0"/>
      <dgm:spPr/>
    </dgm:pt>
    <dgm:pt modelId="{7AABCBCF-E6CD-DC4F-A66D-1A017445730E}" type="pres">
      <dgm:prSet presAssocID="{4B33A1BB-73C3-7144-A233-1F896C731B25}" presName="parentTextArrow" presStyleLbl="node1" presStyleIdx="1" presStyleCnt="4"/>
      <dgm:spPr/>
    </dgm:pt>
    <dgm:pt modelId="{A9BA9A14-D6D3-A744-8FF4-D4C077E33522}" type="pres">
      <dgm:prSet presAssocID="{5324BA75-F7E4-2C45-AB64-AE00B3DBB93F}" presName="sp" presStyleCnt="0"/>
      <dgm:spPr/>
    </dgm:pt>
    <dgm:pt modelId="{3EA8AF82-BDCB-FA47-813E-AFED8343EE66}" type="pres">
      <dgm:prSet presAssocID="{7D23C753-724F-E14C-975C-1B8BE6807965}" presName="arrowAndChildren" presStyleCnt="0"/>
      <dgm:spPr/>
    </dgm:pt>
    <dgm:pt modelId="{BF536597-A4C2-E247-9F40-28A1BA580D96}" type="pres">
      <dgm:prSet presAssocID="{7D23C753-724F-E14C-975C-1B8BE6807965}" presName="parentTextArrow" presStyleLbl="node1" presStyleIdx="2" presStyleCnt="4"/>
      <dgm:spPr/>
    </dgm:pt>
    <dgm:pt modelId="{4FD4203A-25A6-C54D-9AD2-A163012FEA89}" type="pres">
      <dgm:prSet presAssocID="{BDDD7131-62DB-1C4A-9F3B-1AF3A3E5F397}" presName="sp" presStyleCnt="0"/>
      <dgm:spPr/>
    </dgm:pt>
    <dgm:pt modelId="{06BCCFA3-80EC-B949-AB9C-607CA5F46E71}" type="pres">
      <dgm:prSet presAssocID="{22F651E3-B9D7-7248-96C2-D9DF4489E1B0}" presName="arrowAndChildren" presStyleCnt="0"/>
      <dgm:spPr/>
    </dgm:pt>
    <dgm:pt modelId="{14BBEEEB-61CA-8D45-80D5-51172BA81082}" type="pres">
      <dgm:prSet presAssocID="{22F651E3-B9D7-7248-96C2-D9DF4489E1B0}" presName="parentTextArrow" presStyleLbl="node1" presStyleIdx="3" presStyleCnt="4" custLinFactNeighborX="-166" custLinFactNeighborY="-6959"/>
      <dgm:spPr/>
    </dgm:pt>
  </dgm:ptLst>
  <dgm:cxnLst>
    <dgm:cxn modelId="{873A9717-975E-0642-8B7A-CC9CEFE09F77}" srcId="{523F4A4D-64EE-754B-BB2F-39B9F8BDF172}" destId="{7D23C753-724F-E14C-975C-1B8BE6807965}" srcOrd="1" destOrd="0" parTransId="{9489CC60-E482-B24D-A82A-D21182CF6904}" sibTransId="{5324BA75-F7E4-2C45-AB64-AE00B3DBB93F}"/>
    <dgm:cxn modelId="{F6148D29-D4FD-7241-9EA3-AF69949DFCB0}" type="presOf" srcId="{22F651E3-B9D7-7248-96C2-D9DF4489E1B0}" destId="{14BBEEEB-61CA-8D45-80D5-51172BA81082}" srcOrd="0" destOrd="0" presId="urn:microsoft.com/office/officeart/2005/8/layout/process4"/>
    <dgm:cxn modelId="{71F5A137-153B-D64B-A784-4DDB444EC553}" srcId="{523F4A4D-64EE-754B-BB2F-39B9F8BDF172}" destId="{4B33A1BB-73C3-7144-A233-1F896C731B25}" srcOrd="2" destOrd="0" parTransId="{F2BC989D-F31C-4940-B105-BE5F9E49E39C}" sibTransId="{7A678849-145A-B24C-B0A3-C26DDF1F6E7E}"/>
    <dgm:cxn modelId="{4EFD4F5C-1643-1D40-92AF-838637242E7C}" srcId="{523F4A4D-64EE-754B-BB2F-39B9F8BDF172}" destId="{22F651E3-B9D7-7248-96C2-D9DF4489E1B0}" srcOrd="0" destOrd="0" parTransId="{BDA6934A-6195-BC42-8BD9-49D3A16D012C}" sibTransId="{BDDD7131-62DB-1C4A-9F3B-1AF3A3E5F397}"/>
    <dgm:cxn modelId="{A7D1CC5F-4D47-424A-B495-411171152CD0}" type="presOf" srcId="{7D23C753-724F-E14C-975C-1B8BE6807965}" destId="{BF536597-A4C2-E247-9F40-28A1BA580D96}" srcOrd="0" destOrd="0" presId="urn:microsoft.com/office/officeart/2005/8/layout/process4"/>
    <dgm:cxn modelId="{16C1D960-7070-4547-A044-8635F2C0E71D}" srcId="{523F4A4D-64EE-754B-BB2F-39B9F8BDF172}" destId="{2C77F727-231A-6C45-8698-524D52D26871}" srcOrd="3" destOrd="0" parTransId="{BA3226BB-680B-B644-84DC-555B2FBEFC85}" sibTransId="{1C020F54-A385-0746-9BDD-227558098812}"/>
    <dgm:cxn modelId="{0F79FA8A-C3FA-2445-B906-0FA45534770C}" type="presOf" srcId="{523F4A4D-64EE-754B-BB2F-39B9F8BDF172}" destId="{B45DF5C1-36F1-D24F-A975-17D328E74C6B}" srcOrd="0" destOrd="0" presId="urn:microsoft.com/office/officeart/2005/8/layout/process4"/>
    <dgm:cxn modelId="{19EB998F-CC0A-454E-8C03-788BB5CCDF5F}" type="presOf" srcId="{4B33A1BB-73C3-7144-A233-1F896C731B25}" destId="{7AABCBCF-E6CD-DC4F-A66D-1A017445730E}" srcOrd="0" destOrd="0" presId="urn:microsoft.com/office/officeart/2005/8/layout/process4"/>
    <dgm:cxn modelId="{AD323FD5-3E08-D641-84DD-126F4F1A0D1A}" type="presOf" srcId="{2C77F727-231A-6C45-8698-524D52D26871}" destId="{0F66A818-5944-4748-9104-2F50DA4F1D55}" srcOrd="0" destOrd="0" presId="urn:microsoft.com/office/officeart/2005/8/layout/process4"/>
    <dgm:cxn modelId="{1EBF29BA-8E9F-9F4E-B375-D165227DC881}" type="presParOf" srcId="{B45DF5C1-36F1-D24F-A975-17D328E74C6B}" destId="{846166B7-1F4B-7644-80AE-DE3E3F54CAFC}" srcOrd="0" destOrd="0" presId="urn:microsoft.com/office/officeart/2005/8/layout/process4"/>
    <dgm:cxn modelId="{2BB6DB63-23EC-B245-86FD-AD0BBE87A72A}" type="presParOf" srcId="{846166B7-1F4B-7644-80AE-DE3E3F54CAFC}" destId="{0F66A818-5944-4748-9104-2F50DA4F1D55}" srcOrd="0" destOrd="0" presId="urn:microsoft.com/office/officeart/2005/8/layout/process4"/>
    <dgm:cxn modelId="{5D9D9E24-300B-E647-AB11-405FBBD86EC2}" type="presParOf" srcId="{B45DF5C1-36F1-D24F-A975-17D328E74C6B}" destId="{5AB0AEE1-032D-2843-969B-B7D74DA20AFA}" srcOrd="1" destOrd="0" presId="urn:microsoft.com/office/officeart/2005/8/layout/process4"/>
    <dgm:cxn modelId="{1A50AFD9-4E82-E94E-BAE6-8C96370E1D4A}" type="presParOf" srcId="{B45DF5C1-36F1-D24F-A975-17D328E74C6B}" destId="{EDCFB361-B9A5-4D43-A787-B93CF81219FE}" srcOrd="2" destOrd="0" presId="urn:microsoft.com/office/officeart/2005/8/layout/process4"/>
    <dgm:cxn modelId="{074ACADE-6503-734C-948F-1069E42A729D}" type="presParOf" srcId="{EDCFB361-B9A5-4D43-A787-B93CF81219FE}" destId="{7AABCBCF-E6CD-DC4F-A66D-1A017445730E}" srcOrd="0" destOrd="0" presId="urn:microsoft.com/office/officeart/2005/8/layout/process4"/>
    <dgm:cxn modelId="{D3BD68A2-D2B2-B444-8D9E-1992F1D78256}" type="presParOf" srcId="{B45DF5C1-36F1-D24F-A975-17D328E74C6B}" destId="{A9BA9A14-D6D3-A744-8FF4-D4C077E33522}" srcOrd="3" destOrd="0" presId="urn:microsoft.com/office/officeart/2005/8/layout/process4"/>
    <dgm:cxn modelId="{0A99A6C3-5634-5A4E-A024-DAAA03371509}" type="presParOf" srcId="{B45DF5C1-36F1-D24F-A975-17D328E74C6B}" destId="{3EA8AF82-BDCB-FA47-813E-AFED8343EE66}" srcOrd="4" destOrd="0" presId="urn:microsoft.com/office/officeart/2005/8/layout/process4"/>
    <dgm:cxn modelId="{40675A02-D188-CF45-A13D-D6701F179839}" type="presParOf" srcId="{3EA8AF82-BDCB-FA47-813E-AFED8343EE66}" destId="{BF536597-A4C2-E247-9F40-28A1BA580D96}" srcOrd="0" destOrd="0" presId="urn:microsoft.com/office/officeart/2005/8/layout/process4"/>
    <dgm:cxn modelId="{6E90EDDF-289B-864A-85AE-1BBEB2DB91AC}" type="presParOf" srcId="{B45DF5C1-36F1-D24F-A975-17D328E74C6B}" destId="{4FD4203A-25A6-C54D-9AD2-A163012FEA89}" srcOrd="5" destOrd="0" presId="urn:microsoft.com/office/officeart/2005/8/layout/process4"/>
    <dgm:cxn modelId="{86F54CA2-60EC-614A-9DBC-3F1BE2217F2C}" type="presParOf" srcId="{B45DF5C1-36F1-D24F-A975-17D328E74C6B}" destId="{06BCCFA3-80EC-B949-AB9C-607CA5F46E71}" srcOrd="6" destOrd="0" presId="urn:microsoft.com/office/officeart/2005/8/layout/process4"/>
    <dgm:cxn modelId="{5F94C5F6-D5B2-914C-A333-6585EC12B26D}" type="presParOf" srcId="{06BCCFA3-80EC-B949-AB9C-607CA5F46E71}" destId="{14BBEEEB-61CA-8D45-80D5-51172BA8108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BFEB9-4FE6-8B4C-9C46-9D167C6565D8}">
      <dsp:nvSpPr>
        <dsp:cNvPr id="0" name=""/>
        <dsp:cNvSpPr/>
      </dsp:nvSpPr>
      <dsp:spPr>
        <a:xfrm>
          <a:off x="0" y="4952346"/>
          <a:ext cx="5998817" cy="464343"/>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Report Writing</a:t>
          </a:r>
        </a:p>
      </dsp:txBody>
      <dsp:txXfrm>
        <a:off x="0" y="4952346"/>
        <a:ext cx="5998817" cy="464343"/>
      </dsp:txXfrm>
    </dsp:sp>
    <dsp:sp modelId="{F87FE0E9-8B0A-0C4D-9866-99FDD7223537}">
      <dsp:nvSpPr>
        <dsp:cNvPr id="0" name=""/>
        <dsp:cNvSpPr/>
      </dsp:nvSpPr>
      <dsp:spPr>
        <a:xfrm rot="10800000">
          <a:off x="0" y="4245150"/>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Discussion and Conclusion</a:t>
          </a:r>
        </a:p>
      </dsp:txBody>
      <dsp:txXfrm rot="10800000">
        <a:off x="0" y="4245150"/>
        <a:ext cx="5998817" cy="464040"/>
      </dsp:txXfrm>
    </dsp:sp>
    <dsp:sp modelId="{2CC3DD31-A152-FB42-B2BA-B835B548A7DC}">
      <dsp:nvSpPr>
        <dsp:cNvPr id="0" name=""/>
        <dsp:cNvSpPr/>
      </dsp:nvSpPr>
      <dsp:spPr>
        <a:xfrm rot="10800000">
          <a:off x="0" y="3537954"/>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Data Analysis</a:t>
          </a:r>
        </a:p>
      </dsp:txBody>
      <dsp:txXfrm rot="10800000">
        <a:off x="0" y="3537954"/>
        <a:ext cx="5998817" cy="464040"/>
      </dsp:txXfrm>
    </dsp:sp>
    <dsp:sp modelId="{421A1AEC-9265-CC41-B9B0-47DAEB9AF8BF}">
      <dsp:nvSpPr>
        <dsp:cNvPr id="0" name=""/>
        <dsp:cNvSpPr/>
      </dsp:nvSpPr>
      <dsp:spPr>
        <a:xfrm rot="10800000">
          <a:off x="0" y="2830759"/>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Data Preparation</a:t>
          </a:r>
        </a:p>
      </dsp:txBody>
      <dsp:txXfrm rot="10800000">
        <a:off x="0" y="2830759"/>
        <a:ext cx="5998817" cy="464040"/>
      </dsp:txXfrm>
    </dsp:sp>
    <dsp:sp modelId="{528C5007-51F4-D645-A7DA-7EA8147C309A}">
      <dsp:nvSpPr>
        <dsp:cNvPr id="0" name=""/>
        <dsp:cNvSpPr/>
      </dsp:nvSpPr>
      <dsp:spPr>
        <a:xfrm rot="10800000">
          <a:off x="0" y="2093747"/>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Data Collection</a:t>
          </a:r>
        </a:p>
      </dsp:txBody>
      <dsp:txXfrm rot="10800000">
        <a:off x="0" y="2093747"/>
        <a:ext cx="5998817" cy="464040"/>
      </dsp:txXfrm>
    </dsp:sp>
    <dsp:sp modelId="{7AABCBCF-E6CD-DC4F-A66D-1A017445730E}">
      <dsp:nvSpPr>
        <dsp:cNvPr id="0" name=""/>
        <dsp:cNvSpPr/>
      </dsp:nvSpPr>
      <dsp:spPr>
        <a:xfrm rot="10800000">
          <a:off x="0" y="1416368"/>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Research Design</a:t>
          </a:r>
        </a:p>
      </dsp:txBody>
      <dsp:txXfrm rot="10800000">
        <a:off x="0" y="1416368"/>
        <a:ext cx="5998817" cy="464040"/>
      </dsp:txXfrm>
    </dsp:sp>
    <dsp:sp modelId="{BF536597-A4C2-E247-9F40-28A1BA580D96}">
      <dsp:nvSpPr>
        <dsp:cNvPr id="0" name=""/>
        <dsp:cNvSpPr/>
      </dsp:nvSpPr>
      <dsp:spPr>
        <a:xfrm rot="10800000">
          <a:off x="0" y="709172"/>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Literature Review</a:t>
          </a:r>
        </a:p>
      </dsp:txBody>
      <dsp:txXfrm rot="10800000">
        <a:off x="0" y="709172"/>
        <a:ext cx="5998817" cy="464040"/>
      </dsp:txXfrm>
    </dsp:sp>
    <dsp:sp modelId="{14BBEEEB-61CA-8D45-80D5-51172BA81082}">
      <dsp:nvSpPr>
        <dsp:cNvPr id="0" name=""/>
        <dsp:cNvSpPr/>
      </dsp:nvSpPr>
      <dsp:spPr>
        <a:xfrm rot="10800000">
          <a:off x="0" y="0"/>
          <a:ext cx="5998817" cy="714160"/>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Select a Topic / Problem</a:t>
          </a:r>
        </a:p>
      </dsp:txBody>
      <dsp:txXfrm rot="10800000">
        <a:off x="0" y="0"/>
        <a:ext cx="5998817" cy="464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E67B7-C722-BF4E-968A-2CF69CE9171F}">
      <dsp:nvSpPr>
        <dsp:cNvPr id="0" name=""/>
        <dsp:cNvSpPr/>
      </dsp:nvSpPr>
      <dsp:spPr>
        <a:xfrm>
          <a:off x="0" y="4787718"/>
          <a:ext cx="5998817" cy="628385"/>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b="1" kern="1200" dirty="0"/>
            <a:t>Writing the Literature</a:t>
          </a:r>
        </a:p>
      </dsp:txBody>
      <dsp:txXfrm>
        <a:off x="0" y="4787718"/>
        <a:ext cx="5998817" cy="628385"/>
      </dsp:txXfrm>
    </dsp:sp>
    <dsp:sp modelId="{421A1AEC-9265-CC41-B9B0-47DAEB9AF8BF}">
      <dsp:nvSpPr>
        <dsp:cNvPr id="0" name=""/>
        <dsp:cNvSpPr/>
      </dsp:nvSpPr>
      <dsp:spPr>
        <a:xfrm rot="10800000">
          <a:off x="0" y="3830687"/>
          <a:ext cx="5998817" cy="966456"/>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b="1" kern="1200" dirty="0"/>
            <a:t>Assembling and Organizing</a:t>
          </a:r>
        </a:p>
      </dsp:txBody>
      <dsp:txXfrm rot="10800000">
        <a:off x="0" y="3830687"/>
        <a:ext cx="5998817" cy="627974"/>
      </dsp:txXfrm>
    </dsp:sp>
    <dsp:sp modelId="{528C5007-51F4-D645-A7DA-7EA8147C309A}">
      <dsp:nvSpPr>
        <dsp:cNvPr id="0" name=""/>
        <dsp:cNvSpPr/>
      </dsp:nvSpPr>
      <dsp:spPr>
        <a:xfrm rot="10800000">
          <a:off x="0" y="2833306"/>
          <a:ext cx="5998817" cy="966456"/>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b="1" kern="1200" dirty="0"/>
            <a:t>Analyse the Literature</a:t>
          </a:r>
        </a:p>
      </dsp:txBody>
      <dsp:txXfrm rot="10800000">
        <a:off x="0" y="2833306"/>
        <a:ext cx="5998817" cy="627974"/>
      </dsp:txXfrm>
    </dsp:sp>
    <dsp:sp modelId="{7AABCBCF-E6CD-DC4F-A66D-1A017445730E}">
      <dsp:nvSpPr>
        <dsp:cNvPr id="0" name=""/>
        <dsp:cNvSpPr/>
      </dsp:nvSpPr>
      <dsp:spPr>
        <a:xfrm rot="10800000">
          <a:off x="0" y="1916625"/>
          <a:ext cx="5998817" cy="966456"/>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b="1" kern="1200" dirty="0"/>
            <a:t>Read the Literature</a:t>
          </a:r>
        </a:p>
      </dsp:txBody>
      <dsp:txXfrm rot="10800000">
        <a:off x="0" y="1916625"/>
        <a:ext cx="5998817" cy="627974"/>
      </dsp:txXfrm>
    </dsp:sp>
    <dsp:sp modelId="{BF536597-A4C2-E247-9F40-28A1BA580D96}">
      <dsp:nvSpPr>
        <dsp:cNvPr id="0" name=""/>
        <dsp:cNvSpPr/>
      </dsp:nvSpPr>
      <dsp:spPr>
        <a:xfrm rot="10800000">
          <a:off x="0" y="959594"/>
          <a:ext cx="5998817" cy="966456"/>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b="1" kern="1200" dirty="0"/>
            <a:t>Locate Sources of Literature </a:t>
          </a:r>
        </a:p>
      </dsp:txBody>
      <dsp:txXfrm rot="10800000">
        <a:off x="0" y="959594"/>
        <a:ext cx="5998817" cy="627974"/>
      </dsp:txXfrm>
    </dsp:sp>
    <dsp:sp modelId="{14BBEEEB-61CA-8D45-80D5-51172BA81082}">
      <dsp:nvSpPr>
        <dsp:cNvPr id="0" name=""/>
        <dsp:cNvSpPr/>
      </dsp:nvSpPr>
      <dsp:spPr>
        <a:xfrm rot="10800000">
          <a:off x="0" y="0"/>
          <a:ext cx="5998817" cy="966456"/>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b="1" kern="1200" dirty="0"/>
            <a:t>Identify the Topic</a:t>
          </a:r>
        </a:p>
      </dsp:txBody>
      <dsp:txXfrm rot="10800000">
        <a:off x="0" y="0"/>
        <a:ext cx="5998817" cy="627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AA69D-D7ED-3D49-B3DD-7D1429BEF006}">
      <dsp:nvSpPr>
        <dsp:cNvPr id="0" name=""/>
        <dsp:cNvSpPr/>
      </dsp:nvSpPr>
      <dsp:spPr>
        <a:xfrm>
          <a:off x="0" y="0"/>
          <a:ext cx="8128000" cy="243840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A7F195-7C1D-1942-A02D-7C95AB5D1DB3}">
      <dsp:nvSpPr>
        <dsp:cNvPr id="0" name=""/>
        <dsp:cNvSpPr/>
      </dsp:nvSpPr>
      <dsp:spPr>
        <a:xfrm>
          <a:off x="243839" y="325120"/>
          <a:ext cx="2387600" cy="1788160"/>
        </a:xfrm>
        <a:prstGeom prst="roundRect">
          <a:avLst>
            <a:gd name="adj" fmla="val 10000"/>
          </a:avLst>
        </a:prstGeom>
        <a:solidFill>
          <a:srgbClr val="0014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249521-46ED-DA4A-975F-DBBDAA901C86}">
      <dsp:nvSpPr>
        <dsp:cNvPr id="0" name=""/>
        <dsp:cNvSpPr/>
      </dsp:nvSpPr>
      <dsp:spPr>
        <a:xfrm rot="10800000">
          <a:off x="243839" y="2438400"/>
          <a:ext cx="2387600" cy="2980266"/>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GB" sz="1900" kern="1200" dirty="0"/>
            <a:t>01. Research Articles</a:t>
          </a:r>
        </a:p>
        <a:p>
          <a:pPr marL="0" lvl="0" indent="0" algn="ctr" defTabSz="844550">
            <a:lnSpc>
              <a:spcPct val="90000"/>
            </a:lnSpc>
            <a:spcBef>
              <a:spcPct val="0"/>
            </a:spcBef>
            <a:spcAft>
              <a:spcPct val="35000"/>
            </a:spcAft>
            <a:buNone/>
          </a:pPr>
          <a:r>
            <a:rPr lang="en-GB" sz="1900" kern="1200" dirty="0"/>
            <a:t>02. Thesis</a:t>
          </a:r>
        </a:p>
        <a:p>
          <a:pPr marL="0" lvl="0" indent="0" algn="ctr" defTabSz="844550">
            <a:lnSpc>
              <a:spcPct val="90000"/>
            </a:lnSpc>
            <a:spcBef>
              <a:spcPct val="0"/>
            </a:spcBef>
            <a:spcAft>
              <a:spcPct val="35000"/>
            </a:spcAft>
            <a:buNone/>
          </a:pPr>
          <a:r>
            <a:rPr lang="en-GB" sz="1900" kern="1200" dirty="0"/>
            <a:t>03. Conference Reports</a:t>
          </a:r>
        </a:p>
        <a:p>
          <a:pPr marL="0" lvl="0" indent="0" algn="ctr" defTabSz="844550">
            <a:lnSpc>
              <a:spcPct val="90000"/>
            </a:lnSpc>
            <a:spcBef>
              <a:spcPct val="0"/>
            </a:spcBef>
            <a:spcAft>
              <a:spcPct val="35000"/>
            </a:spcAft>
            <a:buNone/>
          </a:pPr>
          <a:r>
            <a:rPr lang="en-GB" sz="1900" kern="1200" dirty="0"/>
            <a:t>04. Company Reports</a:t>
          </a:r>
        </a:p>
        <a:p>
          <a:pPr marL="0" lvl="0" indent="0" algn="ctr" defTabSz="844550">
            <a:lnSpc>
              <a:spcPct val="90000"/>
            </a:lnSpc>
            <a:spcBef>
              <a:spcPct val="0"/>
            </a:spcBef>
            <a:spcAft>
              <a:spcPct val="35000"/>
            </a:spcAft>
            <a:buNone/>
          </a:pPr>
          <a:r>
            <a:rPr lang="en-GB" sz="1900" kern="1200" dirty="0"/>
            <a:t>05. Emails</a:t>
          </a:r>
        </a:p>
      </dsp:txBody>
      <dsp:txXfrm rot="10800000">
        <a:off x="317266" y="2438400"/>
        <a:ext cx="2240746" cy="2906839"/>
      </dsp:txXfrm>
    </dsp:sp>
    <dsp:sp modelId="{D450D445-BB80-7342-A886-0A033D753405}">
      <dsp:nvSpPr>
        <dsp:cNvPr id="0" name=""/>
        <dsp:cNvSpPr/>
      </dsp:nvSpPr>
      <dsp:spPr>
        <a:xfrm>
          <a:off x="2870200" y="325120"/>
          <a:ext cx="2387600" cy="1788160"/>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287DD1-9E20-EF47-AAE8-D49F0AF745A9}">
      <dsp:nvSpPr>
        <dsp:cNvPr id="0" name=""/>
        <dsp:cNvSpPr/>
      </dsp:nvSpPr>
      <dsp:spPr>
        <a:xfrm rot="10800000">
          <a:off x="2870200" y="2438400"/>
          <a:ext cx="2387600" cy="2980266"/>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GB" sz="1900" kern="1200" dirty="0"/>
            <a:t>01. Newspapers</a:t>
          </a:r>
        </a:p>
        <a:p>
          <a:pPr marL="0" lvl="0" indent="0" algn="ctr" defTabSz="844550">
            <a:lnSpc>
              <a:spcPct val="90000"/>
            </a:lnSpc>
            <a:spcBef>
              <a:spcPct val="0"/>
            </a:spcBef>
            <a:spcAft>
              <a:spcPct val="35000"/>
            </a:spcAft>
            <a:buNone/>
          </a:pPr>
          <a:r>
            <a:rPr lang="en-GB" sz="1900" kern="1200" dirty="0"/>
            <a:t>02. Books</a:t>
          </a:r>
        </a:p>
        <a:p>
          <a:pPr marL="0" lvl="0" indent="0" algn="ctr" defTabSz="844550">
            <a:lnSpc>
              <a:spcPct val="90000"/>
            </a:lnSpc>
            <a:spcBef>
              <a:spcPct val="0"/>
            </a:spcBef>
            <a:spcAft>
              <a:spcPct val="35000"/>
            </a:spcAft>
            <a:buNone/>
          </a:pPr>
          <a:r>
            <a:rPr lang="en-GB" sz="1900" kern="1200" dirty="0"/>
            <a:t>03. Journals</a:t>
          </a:r>
        </a:p>
        <a:p>
          <a:pPr marL="0" lvl="0" indent="0" algn="ctr" defTabSz="844550">
            <a:lnSpc>
              <a:spcPct val="90000"/>
            </a:lnSpc>
            <a:spcBef>
              <a:spcPct val="0"/>
            </a:spcBef>
            <a:spcAft>
              <a:spcPct val="35000"/>
            </a:spcAft>
            <a:buNone/>
          </a:pPr>
          <a:r>
            <a:rPr lang="en-GB" sz="1900" kern="1200" dirty="0"/>
            <a:t>04. Internet</a:t>
          </a:r>
        </a:p>
      </dsp:txBody>
      <dsp:txXfrm rot="10800000">
        <a:off x="2943627" y="2438400"/>
        <a:ext cx="2240746" cy="2906839"/>
      </dsp:txXfrm>
    </dsp:sp>
    <dsp:sp modelId="{8CA8DCF2-E665-9C44-B671-7BE91BDC5A81}">
      <dsp:nvSpPr>
        <dsp:cNvPr id="0" name=""/>
        <dsp:cNvSpPr/>
      </dsp:nvSpPr>
      <dsp:spPr>
        <a:xfrm>
          <a:off x="5496559" y="325120"/>
          <a:ext cx="2387600" cy="1788160"/>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6DCF3-4D6B-0048-B932-B1D1DE8C8380}">
      <dsp:nvSpPr>
        <dsp:cNvPr id="0" name=""/>
        <dsp:cNvSpPr/>
      </dsp:nvSpPr>
      <dsp:spPr>
        <a:xfrm rot="10800000">
          <a:off x="5496559" y="2438400"/>
          <a:ext cx="2387600" cy="2980266"/>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GB" sz="1900" kern="1200" dirty="0"/>
            <a:t>01. Search Engines</a:t>
          </a:r>
        </a:p>
        <a:p>
          <a:pPr marL="0" lvl="0" indent="0" algn="ctr" defTabSz="844550">
            <a:lnSpc>
              <a:spcPct val="90000"/>
            </a:lnSpc>
            <a:spcBef>
              <a:spcPct val="0"/>
            </a:spcBef>
            <a:spcAft>
              <a:spcPct val="35000"/>
            </a:spcAft>
            <a:buNone/>
          </a:pPr>
          <a:r>
            <a:rPr lang="en-GB" sz="1900" kern="1200" dirty="0"/>
            <a:t>02. Encyclopaedia</a:t>
          </a:r>
        </a:p>
        <a:p>
          <a:pPr marL="0" lvl="0" indent="0" algn="ctr" defTabSz="844550">
            <a:lnSpc>
              <a:spcPct val="90000"/>
            </a:lnSpc>
            <a:spcBef>
              <a:spcPct val="0"/>
            </a:spcBef>
            <a:spcAft>
              <a:spcPct val="35000"/>
            </a:spcAft>
            <a:buNone/>
          </a:pPr>
          <a:r>
            <a:rPr lang="en-GB" sz="1900" kern="1200" dirty="0"/>
            <a:t>03. Catalogues</a:t>
          </a:r>
        </a:p>
      </dsp:txBody>
      <dsp:txXfrm rot="10800000">
        <a:off x="5569986" y="2438400"/>
        <a:ext cx="2240746" cy="2906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6A818-5944-4748-9104-2F50DA4F1D55}">
      <dsp:nvSpPr>
        <dsp:cNvPr id="0" name=""/>
        <dsp:cNvSpPr/>
      </dsp:nvSpPr>
      <dsp:spPr>
        <a:xfrm>
          <a:off x="0" y="4444481"/>
          <a:ext cx="5998817" cy="972343"/>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GB" sz="2500" b="1" kern="1200" dirty="0"/>
            <a:t>Read in detail the selected important parts</a:t>
          </a:r>
        </a:p>
      </dsp:txBody>
      <dsp:txXfrm>
        <a:off x="0" y="4444481"/>
        <a:ext cx="5998817" cy="972343"/>
      </dsp:txXfrm>
    </dsp:sp>
    <dsp:sp modelId="{7AABCBCF-E6CD-DC4F-A66D-1A017445730E}">
      <dsp:nvSpPr>
        <dsp:cNvPr id="0" name=""/>
        <dsp:cNvSpPr/>
      </dsp:nvSpPr>
      <dsp:spPr>
        <a:xfrm rot="10800000">
          <a:off x="0" y="2963601"/>
          <a:ext cx="5998817" cy="1495464"/>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GB" sz="2500" b="1" kern="1200" dirty="0"/>
            <a:t>Survey the main parts of the literature</a:t>
          </a:r>
        </a:p>
      </dsp:txBody>
      <dsp:txXfrm rot="10800000">
        <a:off x="0" y="2963601"/>
        <a:ext cx="5998817" cy="971708"/>
      </dsp:txXfrm>
    </dsp:sp>
    <dsp:sp modelId="{BF536597-A4C2-E247-9F40-28A1BA580D96}">
      <dsp:nvSpPr>
        <dsp:cNvPr id="0" name=""/>
        <dsp:cNvSpPr/>
      </dsp:nvSpPr>
      <dsp:spPr>
        <a:xfrm rot="10800000">
          <a:off x="0" y="1482721"/>
          <a:ext cx="5998817" cy="1495464"/>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GB" sz="2500" b="1" kern="1200" dirty="0"/>
            <a:t>Skim through the literature</a:t>
          </a:r>
        </a:p>
      </dsp:txBody>
      <dsp:txXfrm rot="10800000">
        <a:off x="0" y="1482721"/>
        <a:ext cx="5998817" cy="971708"/>
      </dsp:txXfrm>
    </dsp:sp>
    <dsp:sp modelId="{14BBEEEB-61CA-8D45-80D5-51172BA81082}">
      <dsp:nvSpPr>
        <dsp:cNvPr id="0" name=""/>
        <dsp:cNvSpPr/>
      </dsp:nvSpPr>
      <dsp:spPr>
        <a:xfrm rot="10800000">
          <a:off x="0" y="0"/>
          <a:ext cx="5998817" cy="1495464"/>
        </a:xfrm>
        <a:prstGeom prst="upArrowCallou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GB" sz="2500" b="1" kern="1200" dirty="0"/>
            <a:t>Read abstract of the literature</a:t>
          </a:r>
        </a:p>
      </dsp:txBody>
      <dsp:txXfrm rot="10800000">
        <a:off x="0" y="0"/>
        <a:ext cx="5998817" cy="9717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4394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985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12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10/21/22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10/21/22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10/21/22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43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10/21/22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1.wdp"/><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1.wdp"/><Relationship Id="rId7" Type="http://schemas.openxmlformats.org/officeDocument/2006/relationships/diagramQuickStyle" Target="../diagrams/quickStyle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png"/><Relationship Id="rId7" Type="http://schemas.openxmlformats.org/officeDocument/2006/relationships/diagramLayout" Target="../diagrams/layout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1.png"/><Relationship Id="rId10" Type="http://schemas.microsoft.com/office/2007/relationships/diagramDrawing" Target="../diagrams/drawing3.xml"/><Relationship Id="rId4" Type="http://schemas.microsoft.com/office/2007/relationships/hdphoto" Target="../media/hdphoto1.wdp"/><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1.wdp"/><Relationship Id="rId7" Type="http://schemas.openxmlformats.org/officeDocument/2006/relationships/diagramQuickStyle" Target="../diagrams/quickStyle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43D"/>
        </a:solidFill>
        <a:effectLst/>
      </p:bgPr>
    </p:bg>
    <p:spTree>
      <p:nvGrpSpPr>
        <p:cNvPr id="1" name=""/>
        <p:cNvGrpSpPr/>
        <p:nvPr/>
      </p:nvGrpSpPr>
      <p:grpSpPr>
        <a:xfrm>
          <a:off x="0" y="0"/>
          <a:ext cx="0" cy="0"/>
          <a:chOff x="0" y="0"/>
          <a:chExt cx="0" cy="0"/>
        </a:xfrm>
      </p:grpSpPr>
      <p:sp>
        <p:nvSpPr>
          <p:cNvPr id="3" name="TextBox 2"/>
          <p:cNvSpPr txBox="1"/>
          <p:nvPr/>
        </p:nvSpPr>
        <p:spPr>
          <a:xfrm>
            <a:off x="505719" y="1566879"/>
            <a:ext cx="5722959" cy="371759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rgbClr val="FFFFFF"/>
                </a:solidFill>
                <a:latin typeface="Helvetica" pitchFamily="2" charset="0"/>
                <a:ea typeface="Verdana" panose="020B0604030504040204" pitchFamily="34" charset="0"/>
                <a:cs typeface="Verdana" panose="020B0604030504040204" pitchFamily="34" charset="0"/>
              </a:rPr>
              <a:t>PUSL3119</a:t>
            </a:r>
          </a:p>
          <a:p>
            <a:pPr algn="ctr">
              <a:lnSpc>
                <a:spcPct val="90000"/>
              </a:lnSpc>
              <a:spcBef>
                <a:spcPct val="0"/>
              </a:spcBef>
              <a:spcAft>
                <a:spcPts val="600"/>
              </a:spcAft>
            </a:pPr>
            <a:r>
              <a:rPr lang="en-US" sz="4000" b="1" dirty="0">
                <a:solidFill>
                  <a:srgbClr val="FFFFFF"/>
                </a:solidFill>
                <a:latin typeface="Helvetica" pitchFamily="2" charset="0"/>
                <a:ea typeface="Verdana" panose="020B0604030504040204" pitchFamily="34" charset="0"/>
                <a:cs typeface="Verdana" panose="020B0604030504040204" pitchFamily="34" charset="0"/>
              </a:rPr>
              <a:t>Computing Individual Project</a:t>
            </a:r>
          </a:p>
          <a:p>
            <a:pPr algn="ctr">
              <a:lnSpc>
                <a:spcPct val="90000"/>
              </a:lnSpc>
              <a:spcBef>
                <a:spcPct val="0"/>
              </a:spcBef>
              <a:spcAft>
                <a:spcPts val="600"/>
              </a:spcAft>
            </a:pPr>
            <a:endParaRPr lang="en-US" sz="4000" b="1" kern="1200" dirty="0">
              <a:solidFill>
                <a:srgbClr val="FFFFFF"/>
              </a:solidFill>
              <a:latin typeface="Helvetica" pitchFamily="2" charset="0"/>
              <a:ea typeface="Verdana" panose="020B0604030504040204" pitchFamily="34" charset="0"/>
              <a:cs typeface="Verdana" panose="020B0604030504040204" pitchFamily="34" charset="0"/>
            </a:endParaRPr>
          </a:p>
          <a:p>
            <a:pPr algn="ctr">
              <a:lnSpc>
                <a:spcPct val="90000"/>
              </a:lnSpc>
              <a:spcBef>
                <a:spcPct val="0"/>
              </a:spcBef>
              <a:spcAft>
                <a:spcPts val="600"/>
              </a:spcAft>
            </a:pPr>
            <a:r>
              <a:rPr lang="en-US" sz="3200" b="1" dirty="0">
                <a:solidFill>
                  <a:srgbClr val="FFFFFF"/>
                </a:solidFill>
                <a:latin typeface="Helvetica" pitchFamily="2" charset="0"/>
                <a:ea typeface="Verdana" panose="020B0604030504040204" pitchFamily="34" charset="0"/>
                <a:cs typeface="Verdana" panose="020B0604030504040204" pitchFamily="34" charset="0"/>
              </a:rPr>
              <a:t>Plymouth Batch 09</a:t>
            </a:r>
            <a:endParaRPr lang="en-US" sz="3200" b="1" kern="1200" dirty="0">
              <a:solidFill>
                <a:srgbClr val="FFFFFF"/>
              </a:solidFill>
              <a:latin typeface="Helvetica" pitchFamily="2" charset="0"/>
              <a:ea typeface="Verdana" panose="020B0604030504040204" pitchFamily="34" charset="0"/>
              <a:cs typeface="Verdana" panose="020B0604030504040204" pitchFamily="34" charset="0"/>
            </a:endParaRPr>
          </a:p>
          <a:p>
            <a:pPr>
              <a:lnSpc>
                <a:spcPct val="90000"/>
              </a:lnSpc>
              <a:spcBef>
                <a:spcPct val="0"/>
              </a:spcBef>
              <a:spcAft>
                <a:spcPts val="600"/>
              </a:spcAft>
            </a:pPr>
            <a:endParaRPr lang="en-US" sz="3600" b="1" kern="1200" dirty="0">
              <a:solidFill>
                <a:srgbClr val="FFFFFF"/>
              </a:solidFill>
              <a:ea typeface="+mj-ea"/>
              <a:cs typeface="+mj-cs"/>
            </a:endParaRPr>
          </a:p>
        </p:txBody>
      </p:sp>
      <p:pic>
        <p:nvPicPr>
          <p:cNvPr id="4" name="Picture 3" descr="Logo, company name&#10;&#10;Description automatically generated">
            <a:extLst>
              <a:ext uri="{FF2B5EF4-FFF2-40B4-BE49-F238E27FC236}">
                <a16:creationId xmlns:a16="http://schemas.microsoft.com/office/drawing/2014/main" id="{FD19C000-618F-3D46-A507-FD1D2983F37B}"/>
              </a:ext>
            </a:extLst>
          </p:cNvPr>
          <p:cNvPicPr>
            <a:picLocks noChangeAspect="1"/>
          </p:cNvPicPr>
          <p:nvPr/>
        </p:nvPicPr>
        <p:blipFill>
          <a:blip r:embed="rId2"/>
          <a:stretch>
            <a:fillRect/>
          </a:stretch>
        </p:blipFill>
        <p:spPr>
          <a:xfrm>
            <a:off x="505719" y="5772059"/>
            <a:ext cx="1567498" cy="870832"/>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222813" y="5715727"/>
            <a:ext cx="1747922" cy="784062"/>
          </a:xfrm>
          <a:prstGeom prst="rect">
            <a:avLst/>
          </a:prstGeom>
        </p:spPr>
      </p:pic>
      <p:sp>
        <p:nvSpPr>
          <p:cNvPr id="9" name="TextBox 8">
            <a:extLst>
              <a:ext uri="{FF2B5EF4-FFF2-40B4-BE49-F238E27FC236}">
                <a16:creationId xmlns:a16="http://schemas.microsoft.com/office/drawing/2014/main" id="{CD0A6ABE-6906-40EB-BA54-FAE5FE35C6E3}"/>
              </a:ext>
            </a:extLst>
          </p:cNvPr>
          <p:cNvSpPr txBox="1"/>
          <p:nvPr/>
        </p:nvSpPr>
        <p:spPr>
          <a:xfrm>
            <a:off x="4839832" y="2086848"/>
            <a:ext cx="6968877" cy="2677656"/>
          </a:xfrm>
          <a:prstGeom prst="rect">
            <a:avLst/>
          </a:prstGeom>
          <a:noFill/>
        </p:spPr>
        <p:txBody>
          <a:bodyPr wrap="square">
            <a:spAutoFit/>
          </a:bodyPr>
          <a:lstStyle/>
          <a:p>
            <a:pPr algn="ctr"/>
            <a:r>
              <a:rPr lang="en-US" sz="2400" b="1" dirty="0">
                <a:solidFill>
                  <a:srgbClr val="B88B0E"/>
                </a:solidFill>
              </a:rPr>
              <a:t>	Pramudya Thilakaratne	  pramudya.h@nsbm.ac.lk</a:t>
            </a:r>
          </a:p>
          <a:p>
            <a:pPr algn="ctr"/>
            <a:r>
              <a:rPr lang="en-US" sz="2400" b="1" dirty="0">
                <a:solidFill>
                  <a:srgbClr val="B88B0E"/>
                </a:solidFill>
              </a:rPr>
              <a:t>Lecturer </a:t>
            </a:r>
          </a:p>
          <a:p>
            <a:pPr algn="ctr"/>
            <a:r>
              <a:rPr lang="en-US" sz="2400" b="1" dirty="0">
                <a:solidFill>
                  <a:srgbClr val="B88B0E"/>
                </a:solidFill>
              </a:rPr>
              <a:t>Faculty of Computing</a:t>
            </a:r>
          </a:p>
          <a:p>
            <a:pPr algn="ctr"/>
            <a:r>
              <a:rPr lang="en-US" sz="2400" b="1" dirty="0">
                <a:solidFill>
                  <a:srgbClr val="B88B0E"/>
                </a:solidFill>
              </a:rPr>
              <a:t>NSBM Green University</a:t>
            </a:r>
          </a:p>
          <a:p>
            <a:pPr algn="ctr"/>
            <a:endParaRPr lang="en-US" sz="2400" b="1" dirty="0">
              <a:solidFill>
                <a:srgbClr val="B88B0E"/>
              </a:solidFill>
            </a:endParaRPr>
          </a:p>
          <a:p>
            <a:pPr algn="ctr"/>
            <a:r>
              <a:rPr lang="en-US" sz="2000" b="1" dirty="0">
                <a:solidFill>
                  <a:srgbClr val="B88B0E"/>
                </a:solidFill>
              </a:rPr>
              <a:t>Lecture 04</a:t>
            </a:r>
          </a:p>
        </p:txBody>
      </p:sp>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2489" y="2593365"/>
            <a:ext cx="4849667" cy="1281483"/>
          </a:xfrm>
          <a:prstGeom prst="rect">
            <a:avLst/>
          </a:prstGeom>
        </p:spPr>
        <p:txBody>
          <a:bodyPr vert="horz" wrap="square" lIns="0" tIns="16933" rIns="0" bIns="0" rtlCol="0">
            <a:spAutoFit/>
          </a:bodyPr>
          <a:lstStyle/>
          <a:p>
            <a:pPr marL="16933">
              <a:spcBef>
                <a:spcPts val="133"/>
              </a:spcBef>
            </a:pPr>
            <a:r>
              <a:rPr lang="en-US" sz="5333" spc="-260" dirty="0">
                <a:solidFill>
                  <a:schemeClr val="bg1"/>
                </a:solidFill>
                <a:latin typeface="Helvetica" pitchFamily="2" charset="0"/>
                <a:ea typeface="Verdana" panose="020B0604030504040204" pitchFamily="34" charset="0"/>
                <a:cs typeface="Verdana" panose="020B0604030504040204" pitchFamily="34" charset="0"/>
              </a:rPr>
              <a:t>Literature Review</a:t>
            </a:r>
          </a:p>
          <a:p>
            <a:pPr marL="16933" algn="ctr">
              <a:spcBef>
                <a:spcPts val="133"/>
              </a:spcBef>
            </a:pPr>
            <a:r>
              <a:rPr lang="en-US" sz="2800" spc="-260" dirty="0">
                <a:solidFill>
                  <a:schemeClr val="bg1"/>
                </a:solidFill>
                <a:latin typeface="Helvetica" pitchFamily="2" charset="0"/>
                <a:ea typeface="Verdana" panose="020B0604030504040204" pitchFamily="34" charset="0"/>
                <a:cs typeface="Verdana" panose="020B0604030504040204" pitchFamily="34" charset="0"/>
              </a:rPr>
              <a:t>Lecture 01</a:t>
            </a:r>
            <a:endParaRPr sz="2800" dirty="0">
              <a:solidFill>
                <a:schemeClr val="bg1"/>
              </a:solidFill>
              <a:latin typeface="Helvetica" pitchFamily="2" charset="0"/>
              <a:ea typeface="Verdana" panose="020B0604030504040204" pitchFamily="34" charset="0"/>
              <a:cs typeface="Verdana" panose="020B0604030504040204" pitchFamily="34" charset="0"/>
            </a:endParaRPr>
          </a:p>
        </p:txBody>
      </p:sp>
      <p:sp>
        <p:nvSpPr>
          <p:cNvPr id="3" name="object 3"/>
          <p:cNvSpPr/>
          <p:nvPr/>
        </p:nvSpPr>
        <p:spPr>
          <a:xfrm>
            <a:off x="6124527" y="1579307"/>
            <a:ext cx="4849668" cy="5278679"/>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9545967" y="918618"/>
            <a:ext cx="422487" cy="522393"/>
          </a:xfrm>
          <a:custGeom>
            <a:avLst/>
            <a:gdLst/>
            <a:ahLst/>
            <a:cxnLst/>
            <a:rect l="l" t="t" r="r" b="b"/>
            <a:pathLst>
              <a:path w="316865" h="391794">
                <a:moveTo>
                  <a:pt x="52460" y="391586"/>
                </a:moveTo>
                <a:lnTo>
                  <a:pt x="28264" y="385444"/>
                </a:lnTo>
                <a:lnTo>
                  <a:pt x="8985" y="369096"/>
                </a:lnTo>
                <a:lnTo>
                  <a:pt x="0" y="345659"/>
                </a:lnTo>
                <a:lnTo>
                  <a:pt x="6685" y="318251"/>
                </a:lnTo>
                <a:lnTo>
                  <a:pt x="32599" y="274398"/>
                </a:lnTo>
                <a:lnTo>
                  <a:pt x="61239" y="230143"/>
                </a:lnTo>
                <a:lnTo>
                  <a:pt x="92468" y="186330"/>
                </a:lnTo>
                <a:lnTo>
                  <a:pt x="126150" y="143808"/>
                </a:lnTo>
                <a:lnTo>
                  <a:pt x="162149" y="103421"/>
                </a:lnTo>
                <a:lnTo>
                  <a:pt x="200328" y="66017"/>
                </a:lnTo>
                <a:lnTo>
                  <a:pt x="240552" y="32441"/>
                </a:lnTo>
                <a:lnTo>
                  <a:pt x="282684" y="3539"/>
                </a:lnTo>
                <a:lnTo>
                  <a:pt x="290709" y="0"/>
                </a:lnTo>
                <a:lnTo>
                  <a:pt x="294459" y="0"/>
                </a:lnTo>
                <a:lnTo>
                  <a:pt x="305291" y="3257"/>
                </a:lnTo>
                <a:lnTo>
                  <a:pt x="313147" y="11595"/>
                </a:lnTo>
                <a:lnTo>
                  <a:pt x="316671" y="22865"/>
                </a:lnTo>
                <a:lnTo>
                  <a:pt x="314509" y="34917"/>
                </a:lnTo>
                <a:lnTo>
                  <a:pt x="291230" y="79212"/>
                </a:lnTo>
                <a:lnTo>
                  <a:pt x="264635" y="121555"/>
                </a:lnTo>
                <a:lnTo>
                  <a:pt x="235715" y="162537"/>
                </a:lnTo>
                <a:lnTo>
                  <a:pt x="205462" y="202748"/>
                </a:lnTo>
                <a:lnTo>
                  <a:pt x="174869" y="242777"/>
                </a:lnTo>
                <a:lnTo>
                  <a:pt x="144926" y="283216"/>
                </a:lnTo>
                <a:lnTo>
                  <a:pt x="116626" y="324654"/>
                </a:lnTo>
                <a:lnTo>
                  <a:pt x="90959" y="367681"/>
                </a:lnTo>
                <a:lnTo>
                  <a:pt x="83105" y="378546"/>
                </a:lnTo>
                <a:lnTo>
                  <a:pt x="73763" y="385971"/>
                </a:lnTo>
                <a:lnTo>
                  <a:pt x="63394" y="390228"/>
                </a:lnTo>
                <a:lnTo>
                  <a:pt x="52460" y="391586"/>
                </a:lnTo>
                <a:close/>
              </a:path>
            </a:pathLst>
          </a:custGeom>
          <a:solidFill>
            <a:srgbClr val="FFFFFF"/>
          </a:solidFill>
        </p:spPr>
        <p:txBody>
          <a:bodyPr wrap="square" lIns="0" tIns="0" rIns="0" bIns="0" rtlCol="0"/>
          <a:lstStyle/>
          <a:p>
            <a:endParaRPr sz="2400"/>
          </a:p>
        </p:txBody>
      </p:sp>
      <p:sp>
        <p:nvSpPr>
          <p:cNvPr id="5" name="object 5"/>
          <p:cNvSpPr/>
          <p:nvPr/>
        </p:nvSpPr>
        <p:spPr>
          <a:xfrm>
            <a:off x="7796384" y="769038"/>
            <a:ext cx="290405" cy="525780"/>
          </a:xfrm>
          <a:custGeom>
            <a:avLst/>
            <a:gdLst/>
            <a:ahLst/>
            <a:cxnLst/>
            <a:rect l="l" t="t" r="r" b="b"/>
            <a:pathLst>
              <a:path w="217804" h="394334">
                <a:moveTo>
                  <a:pt x="195774" y="394076"/>
                </a:moveTo>
                <a:lnTo>
                  <a:pt x="188524" y="394076"/>
                </a:lnTo>
                <a:lnTo>
                  <a:pt x="181024" y="390249"/>
                </a:lnTo>
                <a:lnTo>
                  <a:pt x="176174" y="380969"/>
                </a:lnTo>
                <a:lnTo>
                  <a:pt x="151896" y="335207"/>
                </a:lnTo>
                <a:lnTo>
                  <a:pt x="128359" y="289146"/>
                </a:lnTo>
                <a:lnTo>
                  <a:pt x="105545" y="242771"/>
                </a:lnTo>
                <a:lnTo>
                  <a:pt x="83434" y="196068"/>
                </a:lnTo>
                <a:lnTo>
                  <a:pt x="62006" y="149020"/>
                </a:lnTo>
                <a:lnTo>
                  <a:pt x="41241" y="101614"/>
                </a:lnTo>
                <a:lnTo>
                  <a:pt x="21121" y="53834"/>
                </a:lnTo>
                <a:lnTo>
                  <a:pt x="1624" y="5667"/>
                </a:lnTo>
                <a:lnTo>
                  <a:pt x="0" y="2382"/>
                </a:lnTo>
                <a:lnTo>
                  <a:pt x="2724" y="0"/>
                </a:lnTo>
                <a:lnTo>
                  <a:pt x="7199" y="0"/>
                </a:lnTo>
                <a:lnTo>
                  <a:pt x="8849" y="794"/>
                </a:lnTo>
                <a:lnTo>
                  <a:pt x="9824" y="2672"/>
                </a:lnTo>
                <a:lnTo>
                  <a:pt x="34461" y="47885"/>
                </a:lnTo>
                <a:lnTo>
                  <a:pt x="59365" y="92944"/>
                </a:lnTo>
                <a:lnTo>
                  <a:pt x="84523" y="137855"/>
                </a:lnTo>
                <a:lnTo>
                  <a:pt x="109918" y="182622"/>
                </a:lnTo>
                <a:lnTo>
                  <a:pt x="135536" y="227250"/>
                </a:lnTo>
                <a:lnTo>
                  <a:pt x="161362" y="271744"/>
                </a:lnTo>
                <a:lnTo>
                  <a:pt x="187379" y="316110"/>
                </a:lnTo>
                <a:lnTo>
                  <a:pt x="213574" y="360351"/>
                </a:lnTo>
                <a:lnTo>
                  <a:pt x="217360" y="373252"/>
                </a:lnTo>
                <a:lnTo>
                  <a:pt x="214180" y="383997"/>
                </a:lnTo>
                <a:lnTo>
                  <a:pt x="206248" y="391351"/>
                </a:lnTo>
                <a:close/>
              </a:path>
            </a:pathLst>
          </a:custGeom>
          <a:solidFill>
            <a:srgbClr val="FFFFFF"/>
          </a:solidFill>
        </p:spPr>
        <p:txBody>
          <a:bodyPr wrap="square" lIns="0" tIns="0" rIns="0" bIns="0" rtlCol="0"/>
          <a:lstStyle/>
          <a:p>
            <a:endParaRPr sz="2400"/>
          </a:p>
        </p:txBody>
      </p:sp>
      <p:pic>
        <p:nvPicPr>
          <p:cNvPr id="6" name="Picture 5">
            <a:extLst>
              <a:ext uri="{FF2B5EF4-FFF2-40B4-BE49-F238E27FC236}">
                <a16:creationId xmlns:a16="http://schemas.microsoft.com/office/drawing/2014/main" id="{06D354CE-8BFE-D04B-B306-2BAF868890C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7" name="Picture 6" descr="Logo, company name&#10;&#10;Description automatically generated">
            <a:extLst>
              <a:ext uri="{FF2B5EF4-FFF2-40B4-BE49-F238E27FC236}">
                <a16:creationId xmlns:a16="http://schemas.microsoft.com/office/drawing/2014/main" id="{16DCB84D-754F-2F49-8026-927E02900593}"/>
              </a:ext>
            </a:extLst>
          </p:cNvPr>
          <p:cNvPicPr>
            <a:picLocks noChangeAspect="1"/>
          </p:cNvPicPr>
          <p:nvPr/>
        </p:nvPicPr>
        <p:blipFill>
          <a:blip r:embed="rId5"/>
          <a:stretch>
            <a:fillRect/>
          </a:stretch>
        </p:blipFill>
        <p:spPr>
          <a:xfrm>
            <a:off x="551061" y="5835788"/>
            <a:ext cx="1792929" cy="9960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0902" y="293835"/>
            <a:ext cx="5350195" cy="447986"/>
          </a:xfrm>
          <a:prstGeom prst="rect">
            <a:avLst/>
          </a:prstGeom>
        </p:spPr>
        <p:txBody>
          <a:bodyPr vert="horz" wrap="square" lIns="0" tIns="16933" rIns="0" bIns="0" rtlCol="0" anchor="ctr">
            <a:spAutoFit/>
          </a:bodyPr>
          <a:lstStyle/>
          <a:p>
            <a:pPr marL="16933" algn="ctr">
              <a:lnSpc>
                <a:spcPct val="100000"/>
              </a:lnSpc>
              <a:spcBef>
                <a:spcPts val="133"/>
              </a:spcBef>
            </a:pPr>
            <a:r>
              <a:rPr lang="en-US" sz="2800" b="1" spc="120" dirty="0">
                <a:solidFill>
                  <a:srgbClr val="FFC000"/>
                </a:solidFill>
                <a:latin typeface="Helvetica" pitchFamily="2" charset="0"/>
                <a:ea typeface="Verdana" panose="020B0604030504040204" pitchFamily="34" charset="0"/>
                <a:cs typeface="Verdana" panose="020B0604030504040204" pitchFamily="34" charset="0"/>
              </a:rPr>
              <a:t>Research Process</a:t>
            </a:r>
            <a:endParaRPr sz="2800" b="1" spc="-313" dirty="0">
              <a:solidFill>
                <a:srgbClr val="FFC000"/>
              </a:solidFill>
              <a:latin typeface="Helvetica" pitchFamily="2"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4D589F44-38D6-8C4D-A3D0-6DD8B47EA0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5" name="Picture 4" descr="Logo, company name&#10;&#10;Description automatically generated">
            <a:extLst>
              <a:ext uri="{FF2B5EF4-FFF2-40B4-BE49-F238E27FC236}">
                <a16:creationId xmlns:a16="http://schemas.microsoft.com/office/drawing/2014/main" id="{51C2C2C7-9C8E-B84A-9EBA-48ABA3AE1DE6}"/>
              </a:ext>
            </a:extLst>
          </p:cNvPr>
          <p:cNvPicPr>
            <a:picLocks noChangeAspect="1"/>
          </p:cNvPicPr>
          <p:nvPr/>
        </p:nvPicPr>
        <p:blipFill>
          <a:blip r:embed="rId4"/>
          <a:stretch>
            <a:fillRect/>
          </a:stretch>
        </p:blipFill>
        <p:spPr>
          <a:xfrm>
            <a:off x="551061" y="5835788"/>
            <a:ext cx="1792929" cy="996071"/>
          </a:xfrm>
          <a:prstGeom prst="rect">
            <a:avLst/>
          </a:prstGeom>
        </p:spPr>
      </p:pic>
      <p:graphicFrame>
        <p:nvGraphicFramePr>
          <p:cNvPr id="3" name="Diagram 2">
            <a:extLst>
              <a:ext uri="{FF2B5EF4-FFF2-40B4-BE49-F238E27FC236}">
                <a16:creationId xmlns:a16="http://schemas.microsoft.com/office/drawing/2014/main" id="{2D38DBE2-9952-574E-25B6-1BAC8B28D9B1}"/>
              </a:ext>
            </a:extLst>
          </p:cNvPr>
          <p:cNvGraphicFramePr/>
          <p:nvPr>
            <p:extLst>
              <p:ext uri="{D42A27DB-BD31-4B8C-83A1-F6EECF244321}">
                <p14:modId xmlns:p14="http://schemas.microsoft.com/office/powerpoint/2010/main" val="3788959966"/>
              </p:ext>
            </p:extLst>
          </p:nvPr>
        </p:nvGraphicFramePr>
        <p:xfrm>
          <a:off x="3096590" y="1059908"/>
          <a:ext cx="5998817"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0902" y="751035"/>
            <a:ext cx="5350195" cy="447986"/>
          </a:xfrm>
          <a:prstGeom prst="rect">
            <a:avLst/>
          </a:prstGeom>
        </p:spPr>
        <p:txBody>
          <a:bodyPr vert="horz" wrap="square" lIns="0" tIns="16933" rIns="0" bIns="0" rtlCol="0" anchor="ctr">
            <a:spAutoFit/>
          </a:bodyPr>
          <a:lstStyle/>
          <a:p>
            <a:pPr marL="16933" algn="ctr">
              <a:lnSpc>
                <a:spcPct val="100000"/>
              </a:lnSpc>
              <a:spcBef>
                <a:spcPts val="133"/>
              </a:spcBef>
            </a:pPr>
            <a:r>
              <a:rPr lang="en-US" sz="2800" b="1" spc="120" dirty="0">
                <a:solidFill>
                  <a:srgbClr val="FFC000"/>
                </a:solidFill>
                <a:latin typeface="Helvetica" pitchFamily="2" charset="0"/>
                <a:ea typeface="Verdana" panose="020B0604030504040204" pitchFamily="34" charset="0"/>
                <a:cs typeface="Verdana" panose="020B0604030504040204" pitchFamily="34" charset="0"/>
              </a:rPr>
              <a:t>What is a Literature Review</a:t>
            </a:r>
            <a:endParaRPr sz="2800" b="1" spc="-313" dirty="0">
              <a:solidFill>
                <a:srgbClr val="FFC000"/>
              </a:solidFill>
              <a:latin typeface="Helvetica" pitchFamily="2"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4D589F44-38D6-8C4D-A3D0-6DD8B47EA0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5" name="Picture 4" descr="Logo, company name&#10;&#10;Description automatically generated">
            <a:extLst>
              <a:ext uri="{FF2B5EF4-FFF2-40B4-BE49-F238E27FC236}">
                <a16:creationId xmlns:a16="http://schemas.microsoft.com/office/drawing/2014/main" id="{51C2C2C7-9C8E-B84A-9EBA-48ABA3AE1DE6}"/>
              </a:ext>
            </a:extLst>
          </p:cNvPr>
          <p:cNvPicPr>
            <a:picLocks noChangeAspect="1"/>
          </p:cNvPicPr>
          <p:nvPr/>
        </p:nvPicPr>
        <p:blipFill>
          <a:blip r:embed="rId4"/>
          <a:stretch>
            <a:fillRect/>
          </a:stretch>
        </p:blipFill>
        <p:spPr>
          <a:xfrm>
            <a:off x="551061" y="5835788"/>
            <a:ext cx="1792929" cy="996071"/>
          </a:xfrm>
          <a:prstGeom prst="rect">
            <a:avLst/>
          </a:prstGeom>
        </p:spPr>
      </p:pic>
      <p:sp>
        <p:nvSpPr>
          <p:cNvPr id="6" name="TextBox 5">
            <a:extLst>
              <a:ext uri="{FF2B5EF4-FFF2-40B4-BE49-F238E27FC236}">
                <a16:creationId xmlns:a16="http://schemas.microsoft.com/office/drawing/2014/main" id="{E8542D70-5BAC-EF44-9930-B97AA15FDF94}"/>
              </a:ext>
            </a:extLst>
          </p:cNvPr>
          <p:cNvSpPr txBox="1"/>
          <p:nvPr/>
        </p:nvSpPr>
        <p:spPr>
          <a:xfrm>
            <a:off x="1719739" y="1516816"/>
            <a:ext cx="9446253" cy="2338397"/>
          </a:xfrm>
          <a:prstGeom prst="rect">
            <a:avLst/>
          </a:prstGeom>
          <a:noFill/>
        </p:spPr>
        <p:txBody>
          <a:bodyPr wrap="square" rtlCol="0">
            <a:spAutoFit/>
          </a:bodyPr>
          <a:lstStyle/>
          <a:p>
            <a:pPr>
              <a:lnSpc>
                <a:spcPct val="150000"/>
              </a:lnSpc>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A literature review is a body of text and its main goal is to bring the reader up to date with current literature on a topic and forms the basis for another goal, such as the justification for future research in the area. It seeks to describe, summarize, evaluate, clarify and or integrate the content of previous researches. </a:t>
            </a:r>
          </a:p>
        </p:txBody>
      </p:sp>
    </p:spTree>
    <p:extLst>
      <p:ext uri="{BB962C8B-B14F-4D97-AF65-F5344CB8AC3E}">
        <p14:creationId xmlns:p14="http://schemas.microsoft.com/office/powerpoint/2010/main" val="189606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0902" y="751035"/>
            <a:ext cx="5350195" cy="447986"/>
          </a:xfrm>
          <a:prstGeom prst="rect">
            <a:avLst/>
          </a:prstGeom>
        </p:spPr>
        <p:txBody>
          <a:bodyPr vert="horz" wrap="square" lIns="0" tIns="16933" rIns="0" bIns="0" rtlCol="0" anchor="ctr">
            <a:spAutoFit/>
          </a:bodyPr>
          <a:lstStyle/>
          <a:p>
            <a:pPr marL="16933" algn="ctr">
              <a:lnSpc>
                <a:spcPct val="100000"/>
              </a:lnSpc>
              <a:spcBef>
                <a:spcPts val="133"/>
              </a:spcBef>
            </a:pPr>
            <a:r>
              <a:rPr lang="en-US" sz="2800" b="1" spc="120" dirty="0">
                <a:solidFill>
                  <a:srgbClr val="FFC000"/>
                </a:solidFill>
                <a:latin typeface="Helvetica" pitchFamily="2" charset="0"/>
                <a:ea typeface="Verdana" panose="020B0604030504040204" pitchFamily="34" charset="0"/>
                <a:cs typeface="Verdana" panose="020B0604030504040204" pitchFamily="34" charset="0"/>
              </a:rPr>
              <a:t>Why Literature Review</a:t>
            </a:r>
            <a:endParaRPr sz="2800" b="1" spc="-313" dirty="0">
              <a:solidFill>
                <a:srgbClr val="FFC000"/>
              </a:solidFill>
              <a:latin typeface="Helvetica" pitchFamily="2"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4D589F44-38D6-8C4D-A3D0-6DD8B47EA0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5" name="Picture 4" descr="Logo, company name&#10;&#10;Description automatically generated">
            <a:extLst>
              <a:ext uri="{FF2B5EF4-FFF2-40B4-BE49-F238E27FC236}">
                <a16:creationId xmlns:a16="http://schemas.microsoft.com/office/drawing/2014/main" id="{51C2C2C7-9C8E-B84A-9EBA-48ABA3AE1DE6}"/>
              </a:ext>
            </a:extLst>
          </p:cNvPr>
          <p:cNvPicPr>
            <a:picLocks noChangeAspect="1"/>
          </p:cNvPicPr>
          <p:nvPr/>
        </p:nvPicPr>
        <p:blipFill>
          <a:blip r:embed="rId4"/>
          <a:stretch>
            <a:fillRect/>
          </a:stretch>
        </p:blipFill>
        <p:spPr>
          <a:xfrm>
            <a:off x="551061" y="5835788"/>
            <a:ext cx="1792929" cy="996071"/>
          </a:xfrm>
          <a:prstGeom prst="rect">
            <a:avLst/>
          </a:prstGeom>
        </p:spPr>
      </p:pic>
      <p:sp>
        <p:nvSpPr>
          <p:cNvPr id="6" name="TextBox 5">
            <a:extLst>
              <a:ext uri="{FF2B5EF4-FFF2-40B4-BE49-F238E27FC236}">
                <a16:creationId xmlns:a16="http://schemas.microsoft.com/office/drawing/2014/main" id="{E8542D70-5BAC-EF44-9930-B97AA15FDF94}"/>
              </a:ext>
            </a:extLst>
          </p:cNvPr>
          <p:cNvSpPr txBox="1"/>
          <p:nvPr/>
        </p:nvSpPr>
        <p:spPr>
          <a:xfrm>
            <a:off x="1719739" y="1516816"/>
            <a:ext cx="9446253" cy="306936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Distinguishing what has been done and what need to be done.</a:t>
            </a:r>
          </a:p>
          <a:p>
            <a:pPr marL="342900" indent="-342900">
              <a:lnSpc>
                <a:spcPct val="200000"/>
              </a:lnSpc>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Discovering important areas relevant to the topic.</a:t>
            </a:r>
          </a:p>
          <a:p>
            <a:pPr marL="342900" indent="-342900">
              <a:lnSpc>
                <a:spcPct val="200000"/>
              </a:lnSpc>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Identifying the main methodologies and technologies that have been used.</a:t>
            </a:r>
          </a:p>
          <a:p>
            <a:pPr marL="342900" indent="-342900">
              <a:lnSpc>
                <a:spcPct val="200000"/>
              </a:lnSpc>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Understanding the structure of the selected topic / area. </a:t>
            </a:r>
          </a:p>
        </p:txBody>
      </p:sp>
    </p:spTree>
    <p:extLst>
      <p:ext uri="{BB962C8B-B14F-4D97-AF65-F5344CB8AC3E}">
        <p14:creationId xmlns:p14="http://schemas.microsoft.com/office/powerpoint/2010/main" val="373997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0902" y="78392"/>
            <a:ext cx="5350195" cy="878873"/>
          </a:xfrm>
          <a:prstGeom prst="rect">
            <a:avLst/>
          </a:prstGeom>
        </p:spPr>
        <p:txBody>
          <a:bodyPr vert="horz" wrap="square" lIns="0" tIns="16933" rIns="0" bIns="0" rtlCol="0" anchor="ctr">
            <a:spAutoFit/>
          </a:bodyPr>
          <a:lstStyle/>
          <a:p>
            <a:pPr marL="16933" algn="ctr">
              <a:lnSpc>
                <a:spcPct val="100000"/>
              </a:lnSpc>
              <a:spcBef>
                <a:spcPts val="133"/>
              </a:spcBef>
            </a:pPr>
            <a:r>
              <a:rPr lang="en-US" sz="2800" b="1" spc="120" dirty="0">
                <a:solidFill>
                  <a:srgbClr val="FFC000"/>
                </a:solidFill>
                <a:latin typeface="Helvetica" pitchFamily="2" charset="0"/>
                <a:ea typeface="Verdana" panose="020B0604030504040204" pitchFamily="34" charset="0"/>
                <a:cs typeface="Verdana" panose="020B0604030504040204" pitchFamily="34" charset="0"/>
              </a:rPr>
              <a:t>How to Conduct a Literature Review</a:t>
            </a:r>
            <a:endParaRPr sz="2800" b="1" spc="-313" dirty="0">
              <a:solidFill>
                <a:srgbClr val="FFC000"/>
              </a:solidFill>
              <a:latin typeface="Helvetica" pitchFamily="2"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4D589F44-38D6-8C4D-A3D0-6DD8B47EA0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5" name="Picture 4" descr="Logo, company name&#10;&#10;Description automatically generated">
            <a:extLst>
              <a:ext uri="{FF2B5EF4-FFF2-40B4-BE49-F238E27FC236}">
                <a16:creationId xmlns:a16="http://schemas.microsoft.com/office/drawing/2014/main" id="{51C2C2C7-9C8E-B84A-9EBA-48ABA3AE1DE6}"/>
              </a:ext>
            </a:extLst>
          </p:cNvPr>
          <p:cNvPicPr>
            <a:picLocks noChangeAspect="1"/>
          </p:cNvPicPr>
          <p:nvPr/>
        </p:nvPicPr>
        <p:blipFill>
          <a:blip r:embed="rId4"/>
          <a:stretch>
            <a:fillRect/>
          </a:stretch>
        </p:blipFill>
        <p:spPr>
          <a:xfrm>
            <a:off x="551061" y="5835788"/>
            <a:ext cx="1792929" cy="996071"/>
          </a:xfrm>
          <a:prstGeom prst="rect">
            <a:avLst/>
          </a:prstGeom>
        </p:spPr>
      </p:pic>
      <p:graphicFrame>
        <p:nvGraphicFramePr>
          <p:cNvPr id="3" name="Diagram 2">
            <a:extLst>
              <a:ext uri="{FF2B5EF4-FFF2-40B4-BE49-F238E27FC236}">
                <a16:creationId xmlns:a16="http://schemas.microsoft.com/office/drawing/2014/main" id="{2D38DBE2-9952-574E-25B6-1BAC8B28D9B1}"/>
              </a:ext>
            </a:extLst>
          </p:cNvPr>
          <p:cNvGraphicFramePr/>
          <p:nvPr>
            <p:extLst>
              <p:ext uri="{D42A27DB-BD31-4B8C-83A1-F6EECF244321}">
                <p14:modId xmlns:p14="http://schemas.microsoft.com/office/powerpoint/2010/main" val="2711640789"/>
              </p:ext>
            </p:extLst>
          </p:nvPr>
        </p:nvGraphicFramePr>
        <p:xfrm>
          <a:off x="3096590" y="1059908"/>
          <a:ext cx="5998817"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0768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44874" y="444618"/>
            <a:ext cx="5502252" cy="447986"/>
          </a:xfrm>
          <a:prstGeom prst="rect">
            <a:avLst/>
          </a:prstGeom>
        </p:spPr>
        <p:txBody>
          <a:bodyPr vert="horz" wrap="square" lIns="0" tIns="16933" rIns="0" bIns="0" rtlCol="0" anchor="ctr">
            <a:spAutoFit/>
          </a:bodyPr>
          <a:lstStyle/>
          <a:p>
            <a:pPr marL="16933" algn="ctr">
              <a:lnSpc>
                <a:spcPct val="100000"/>
              </a:lnSpc>
              <a:spcBef>
                <a:spcPts val="133"/>
              </a:spcBef>
            </a:pPr>
            <a:r>
              <a:rPr lang="en-US" sz="2800" b="1" spc="-47" dirty="0">
                <a:solidFill>
                  <a:srgbClr val="F0C131"/>
                </a:solidFill>
                <a:latin typeface="Helvetica" pitchFamily="2" charset="0"/>
              </a:rPr>
              <a:t>Sources of Literature</a:t>
            </a:r>
            <a:endParaRPr sz="2800" b="1" spc="-207" dirty="0">
              <a:solidFill>
                <a:srgbClr val="F0C131"/>
              </a:solidFill>
              <a:latin typeface="Helvetica" pitchFamily="2" charset="0"/>
            </a:endParaRPr>
          </a:p>
        </p:txBody>
      </p:sp>
      <p:sp>
        <p:nvSpPr>
          <p:cNvPr id="4" name="object 4"/>
          <p:cNvSpPr/>
          <p:nvPr/>
        </p:nvSpPr>
        <p:spPr>
          <a:xfrm>
            <a:off x="10224934" y="1806559"/>
            <a:ext cx="1137823" cy="3703105"/>
          </a:xfrm>
          <a:prstGeom prst="rect">
            <a:avLst/>
          </a:prstGeom>
          <a:blipFill>
            <a:blip r:embed="rId2" cstate="print"/>
            <a:stretch>
              <a:fillRect/>
            </a:stretch>
          </a:blipFill>
        </p:spPr>
        <p:txBody>
          <a:bodyPr wrap="square" lIns="0" tIns="0" rIns="0" bIns="0" rtlCol="0"/>
          <a:lstStyle/>
          <a:p>
            <a:endParaRPr sz="2400"/>
          </a:p>
        </p:txBody>
      </p:sp>
      <p:pic>
        <p:nvPicPr>
          <p:cNvPr id="5" name="Picture 4">
            <a:extLst>
              <a:ext uri="{FF2B5EF4-FFF2-40B4-BE49-F238E27FC236}">
                <a16:creationId xmlns:a16="http://schemas.microsoft.com/office/drawing/2014/main" id="{ECBE93B8-AEEE-E341-9663-3124968E04B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6" name="Picture 5" descr="Logo, company name&#10;&#10;Description automatically generated">
            <a:extLst>
              <a:ext uri="{FF2B5EF4-FFF2-40B4-BE49-F238E27FC236}">
                <a16:creationId xmlns:a16="http://schemas.microsoft.com/office/drawing/2014/main" id="{BF648702-1E1F-D748-9FB0-483266E903D3}"/>
              </a:ext>
            </a:extLst>
          </p:cNvPr>
          <p:cNvPicPr>
            <a:picLocks noChangeAspect="1"/>
          </p:cNvPicPr>
          <p:nvPr/>
        </p:nvPicPr>
        <p:blipFill>
          <a:blip r:embed="rId5"/>
          <a:stretch>
            <a:fillRect/>
          </a:stretch>
        </p:blipFill>
        <p:spPr>
          <a:xfrm>
            <a:off x="551061" y="5835788"/>
            <a:ext cx="1792929" cy="996071"/>
          </a:xfrm>
          <a:prstGeom prst="rect">
            <a:avLst/>
          </a:prstGeom>
        </p:spPr>
      </p:pic>
      <p:graphicFrame>
        <p:nvGraphicFramePr>
          <p:cNvPr id="2" name="Diagram 1">
            <a:extLst>
              <a:ext uri="{FF2B5EF4-FFF2-40B4-BE49-F238E27FC236}">
                <a16:creationId xmlns:a16="http://schemas.microsoft.com/office/drawing/2014/main" id="{E288DC70-FA83-CBE5-E8E6-6FAD56083080}"/>
              </a:ext>
            </a:extLst>
          </p:cNvPr>
          <p:cNvGraphicFramePr/>
          <p:nvPr>
            <p:extLst>
              <p:ext uri="{D42A27DB-BD31-4B8C-83A1-F6EECF244321}">
                <p14:modId xmlns:p14="http://schemas.microsoft.com/office/powerpoint/2010/main" val="2688745148"/>
              </p:ext>
            </p:extLst>
          </p:nvPr>
        </p:nvGraphicFramePr>
        <p:xfrm>
          <a:off x="2086301" y="1152898"/>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TextBox 7">
            <a:extLst>
              <a:ext uri="{FF2B5EF4-FFF2-40B4-BE49-F238E27FC236}">
                <a16:creationId xmlns:a16="http://schemas.microsoft.com/office/drawing/2014/main" id="{DD75CCFA-D9C8-9130-79B8-FC07361E781E}"/>
              </a:ext>
            </a:extLst>
          </p:cNvPr>
          <p:cNvSpPr txBox="1"/>
          <p:nvPr/>
        </p:nvSpPr>
        <p:spPr>
          <a:xfrm>
            <a:off x="2627682" y="1842924"/>
            <a:ext cx="1961929" cy="1077218"/>
          </a:xfrm>
          <a:prstGeom prst="rect">
            <a:avLst/>
          </a:prstGeom>
          <a:solidFill>
            <a:srgbClr val="00143D"/>
          </a:solidFill>
        </p:spPr>
        <p:txBody>
          <a:bodyPr wrap="square" rtlCol="0">
            <a:spAutoFit/>
          </a:bodyPr>
          <a:lstStyle/>
          <a:p>
            <a:r>
              <a:rPr lang="en-LK" sz="3200" b="1" dirty="0">
                <a:solidFill>
                  <a:schemeClr val="bg1"/>
                </a:solidFill>
              </a:rPr>
              <a:t>Primary Sources</a:t>
            </a:r>
          </a:p>
        </p:txBody>
      </p:sp>
      <p:sp>
        <p:nvSpPr>
          <p:cNvPr id="9" name="Rounded Rectangle 8">
            <a:extLst>
              <a:ext uri="{FF2B5EF4-FFF2-40B4-BE49-F238E27FC236}">
                <a16:creationId xmlns:a16="http://schemas.microsoft.com/office/drawing/2014/main" id="{F51A2679-7046-0575-E231-D4C695B5DCE3}"/>
              </a:ext>
            </a:extLst>
          </p:cNvPr>
          <p:cNvSpPr/>
          <p:nvPr/>
        </p:nvSpPr>
        <p:spPr>
          <a:xfrm>
            <a:off x="4977235" y="1488500"/>
            <a:ext cx="2387600" cy="1788160"/>
          </a:xfrm>
          <a:prstGeom prst="roundRect">
            <a:avLst>
              <a:gd name="adj" fmla="val 10000"/>
            </a:avLst>
          </a:prstGeom>
          <a:solidFill>
            <a:srgbClr val="00143D"/>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ounded Rectangle 9">
            <a:extLst>
              <a:ext uri="{FF2B5EF4-FFF2-40B4-BE49-F238E27FC236}">
                <a16:creationId xmlns:a16="http://schemas.microsoft.com/office/drawing/2014/main" id="{0983A257-33EF-E09F-6527-E08FA95C388A}"/>
              </a:ext>
            </a:extLst>
          </p:cNvPr>
          <p:cNvSpPr/>
          <p:nvPr/>
        </p:nvSpPr>
        <p:spPr>
          <a:xfrm>
            <a:off x="7606135" y="1488500"/>
            <a:ext cx="2387600" cy="1788160"/>
          </a:xfrm>
          <a:prstGeom prst="roundRect">
            <a:avLst>
              <a:gd name="adj" fmla="val 10000"/>
            </a:avLst>
          </a:prstGeom>
          <a:solidFill>
            <a:srgbClr val="00143D"/>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TextBox 10">
            <a:extLst>
              <a:ext uri="{FF2B5EF4-FFF2-40B4-BE49-F238E27FC236}">
                <a16:creationId xmlns:a16="http://schemas.microsoft.com/office/drawing/2014/main" id="{063070BE-6247-CC6E-B9D1-D3E01472E274}"/>
              </a:ext>
            </a:extLst>
          </p:cNvPr>
          <p:cNvSpPr txBox="1"/>
          <p:nvPr/>
        </p:nvSpPr>
        <p:spPr>
          <a:xfrm>
            <a:off x="5190070" y="1842924"/>
            <a:ext cx="1961929" cy="1077218"/>
          </a:xfrm>
          <a:prstGeom prst="rect">
            <a:avLst/>
          </a:prstGeom>
          <a:solidFill>
            <a:srgbClr val="00143D"/>
          </a:solidFill>
        </p:spPr>
        <p:txBody>
          <a:bodyPr wrap="square" rtlCol="0">
            <a:spAutoFit/>
          </a:bodyPr>
          <a:lstStyle/>
          <a:p>
            <a:r>
              <a:rPr lang="en-LK" sz="3200" b="1" dirty="0">
                <a:solidFill>
                  <a:schemeClr val="bg1"/>
                </a:solidFill>
              </a:rPr>
              <a:t>Secondary Sources</a:t>
            </a:r>
          </a:p>
        </p:txBody>
      </p:sp>
      <p:sp>
        <p:nvSpPr>
          <p:cNvPr id="12" name="TextBox 11">
            <a:extLst>
              <a:ext uri="{FF2B5EF4-FFF2-40B4-BE49-F238E27FC236}">
                <a16:creationId xmlns:a16="http://schemas.microsoft.com/office/drawing/2014/main" id="{27F5F114-2BF5-08E3-CD26-59E55D794E6A}"/>
              </a:ext>
            </a:extLst>
          </p:cNvPr>
          <p:cNvSpPr txBox="1"/>
          <p:nvPr/>
        </p:nvSpPr>
        <p:spPr>
          <a:xfrm>
            <a:off x="7818970" y="1843971"/>
            <a:ext cx="1961929" cy="1077218"/>
          </a:xfrm>
          <a:prstGeom prst="rect">
            <a:avLst/>
          </a:prstGeom>
          <a:solidFill>
            <a:srgbClr val="00143D"/>
          </a:solidFill>
        </p:spPr>
        <p:txBody>
          <a:bodyPr wrap="square" rtlCol="0">
            <a:spAutoFit/>
          </a:bodyPr>
          <a:lstStyle/>
          <a:p>
            <a:r>
              <a:rPr lang="en-LK" sz="3200" b="1" dirty="0">
                <a:solidFill>
                  <a:schemeClr val="bg1"/>
                </a:solidFill>
              </a:rPr>
              <a:t>Tertiary 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0902" y="293835"/>
            <a:ext cx="5350195" cy="447986"/>
          </a:xfrm>
          <a:prstGeom prst="rect">
            <a:avLst/>
          </a:prstGeom>
        </p:spPr>
        <p:txBody>
          <a:bodyPr vert="horz" wrap="square" lIns="0" tIns="16933" rIns="0" bIns="0" rtlCol="0" anchor="ctr">
            <a:spAutoFit/>
          </a:bodyPr>
          <a:lstStyle/>
          <a:p>
            <a:pPr marL="16933" algn="ctr">
              <a:lnSpc>
                <a:spcPct val="100000"/>
              </a:lnSpc>
              <a:spcBef>
                <a:spcPts val="133"/>
              </a:spcBef>
            </a:pPr>
            <a:r>
              <a:rPr lang="en-US" sz="2800" b="1" spc="120" dirty="0">
                <a:solidFill>
                  <a:srgbClr val="FFC000"/>
                </a:solidFill>
                <a:latin typeface="Helvetica" pitchFamily="2" charset="0"/>
                <a:ea typeface="Verdana" panose="020B0604030504040204" pitchFamily="34" charset="0"/>
                <a:cs typeface="Verdana" panose="020B0604030504040204" pitchFamily="34" charset="0"/>
              </a:rPr>
              <a:t>Reading the Literature</a:t>
            </a:r>
            <a:endParaRPr sz="2800" b="1" spc="-313" dirty="0">
              <a:solidFill>
                <a:srgbClr val="FFC000"/>
              </a:solidFill>
              <a:latin typeface="Helvetica" pitchFamily="2"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4D589F44-38D6-8C4D-A3D0-6DD8B47EA0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5" name="Picture 4" descr="Logo, company name&#10;&#10;Description automatically generated">
            <a:extLst>
              <a:ext uri="{FF2B5EF4-FFF2-40B4-BE49-F238E27FC236}">
                <a16:creationId xmlns:a16="http://schemas.microsoft.com/office/drawing/2014/main" id="{51C2C2C7-9C8E-B84A-9EBA-48ABA3AE1DE6}"/>
              </a:ext>
            </a:extLst>
          </p:cNvPr>
          <p:cNvPicPr>
            <a:picLocks noChangeAspect="1"/>
          </p:cNvPicPr>
          <p:nvPr/>
        </p:nvPicPr>
        <p:blipFill>
          <a:blip r:embed="rId4"/>
          <a:stretch>
            <a:fillRect/>
          </a:stretch>
        </p:blipFill>
        <p:spPr>
          <a:xfrm>
            <a:off x="551061" y="5835788"/>
            <a:ext cx="1792929" cy="996071"/>
          </a:xfrm>
          <a:prstGeom prst="rect">
            <a:avLst/>
          </a:prstGeom>
        </p:spPr>
      </p:pic>
      <p:graphicFrame>
        <p:nvGraphicFramePr>
          <p:cNvPr id="3" name="Diagram 2">
            <a:extLst>
              <a:ext uri="{FF2B5EF4-FFF2-40B4-BE49-F238E27FC236}">
                <a16:creationId xmlns:a16="http://schemas.microsoft.com/office/drawing/2014/main" id="{2D38DBE2-9952-574E-25B6-1BAC8B28D9B1}"/>
              </a:ext>
            </a:extLst>
          </p:cNvPr>
          <p:cNvGraphicFramePr/>
          <p:nvPr>
            <p:extLst>
              <p:ext uri="{D42A27DB-BD31-4B8C-83A1-F6EECF244321}">
                <p14:modId xmlns:p14="http://schemas.microsoft.com/office/powerpoint/2010/main" val="2467454259"/>
              </p:ext>
            </p:extLst>
          </p:nvPr>
        </p:nvGraphicFramePr>
        <p:xfrm>
          <a:off x="3096590" y="1059908"/>
          <a:ext cx="5998817"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599123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 10" id="{FB531FA5-A8E6-054A-98F3-A2A832E1B3B1}" vid="{EA1503A4-EA14-9F4D-935A-C4BA6E2B6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TotalTime>
  <Words>269</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Verdana</vt:lpstr>
      <vt:lpstr>Office Theme</vt:lpstr>
      <vt:lpstr>PowerPoint Presentation</vt:lpstr>
      <vt:lpstr>PowerPoint Presentation</vt:lpstr>
      <vt:lpstr>Research Process</vt:lpstr>
      <vt:lpstr>What is a Literature Review</vt:lpstr>
      <vt:lpstr>Why Literature Review</vt:lpstr>
      <vt:lpstr>How to Conduct a Literature Review</vt:lpstr>
      <vt:lpstr>Sources of Literature</vt:lpstr>
      <vt:lpstr>Reading the 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Thilakaratne</dc:creator>
  <cp:lastModifiedBy>Pramudya Thilakaratne</cp:lastModifiedBy>
  <cp:revision>16</cp:revision>
  <dcterms:created xsi:type="dcterms:W3CDTF">2021-09-27T16:27:54Z</dcterms:created>
  <dcterms:modified xsi:type="dcterms:W3CDTF">2022-10-21T00:34:35Z</dcterms:modified>
</cp:coreProperties>
</file>